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7"/>
  </p:notesMasterIdLst>
  <p:sldIdLst>
    <p:sldId id="257" r:id="rId5"/>
    <p:sldId id="258" r:id="rId6"/>
    <p:sldId id="259" r:id="rId7"/>
    <p:sldId id="263" r:id="rId8"/>
    <p:sldId id="260" r:id="rId9"/>
    <p:sldId id="264" r:id="rId10"/>
    <p:sldId id="265" r:id="rId11"/>
    <p:sldId id="266" r:id="rId12"/>
    <p:sldId id="270" r:id="rId13"/>
    <p:sldId id="261" r:id="rId14"/>
    <p:sldId id="268" r:id="rId15"/>
    <p:sldId id="262" r:id="rId16"/>
  </p:sldIdLst>
  <p:sldSz cx="12192000" cy="6858000"/>
  <p:notesSz cx="6858000" cy="9144000"/>
  <p:embeddedFontLst>
    <p:embeddedFont>
      <p:font typeface="Plus Jakarta Sans" pitchFamily="2" charset="77"/>
      <p:regular r:id="rId18"/>
      <p:bold r:id="rId19"/>
      <p:italic r:id="rId20"/>
      <p:boldItalic r:id="rId21"/>
    </p:embeddedFont>
    <p:embeddedFont>
      <p:font typeface="Segoe UI" panose="020B0502040204020203"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912" userDrawn="1">
          <p15:clr>
            <a:srgbClr val="A4A3A4"/>
          </p15:clr>
        </p15:guide>
        <p15:guide id="2" pos="3768" userDrawn="1">
          <p15:clr>
            <a:srgbClr val="A4A3A4"/>
          </p15:clr>
        </p15:guide>
        <p15:guide id="3" orient="horz"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494939-D589-730C-81E0-EA454A93F6A8}" name="Ward, Brendan" initials="WB" userId="S::bward@apcoworldwide.com::f12f8fca-7a66-41ce-a569-17761f0e30dd" providerId="AD"/>
  <p188:author id="{1651B166-CD37-CB1A-6432-F33A56D13477}" name="Goforth, Kaitlyn" initials="GK" userId="S::kgoforth@apcoworldwide.com::5514d93d-755e-413f-aabf-d3b99dada2c9" providerId="AD"/>
  <p188:author id="{5045728F-5E87-615C-21AD-D6E0FF5E7BE3}" name="McNully, Bronwyn (she/her)" initials="" userId="S::bmcnully@apcoworldwide.com::90a40df3-a57e-481c-99ec-5f156985affd" providerId="AD"/>
  <p188:author id="{934D3FDD-4E27-97AA-2AB0-E384B384334D}" name="Lynch, Katie (she/her)" initials="L(" userId="S::klynch@apcoworldwide.com::f262ee99-a859-437f-85b0-5cfc44dff8c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5EAEC"/>
    <a:srgbClr val="003D5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16E44C-4205-39D2-B7FB-9E5C0C28AA3C}" v="2" dt="2024-09-03T15:48:22.6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19"/>
    <p:restoredTop sz="94694"/>
  </p:normalViewPr>
  <p:slideViewPr>
    <p:cSldViewPr snapToGrid="0">
      <p:cViewPr varScale="1">
        <p:scale>
          <a:sx n="121" d="100"/>
          <a:sy n="121" d="100"/>
        </p:scale>
        <p:origin x="1088" y="176"/>
      </p:cViewPr>
      <p:guideLst>
        <p:guide pos="3912"/>
        <p:guide pos="3768"/>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2.fntdata"/><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Nully, Bronwyn (she/her)" userId="90a40df3-a57e-481c-99ec-5f156985affd" providerId="ADAL" clId="{4C84D404-0FC9-5948-8CF2-B49B47F699DA}"/>
    <pc:docChg chg="undo custSel modSld">
      <pc:chgData name="McNully, Bronwyn (she/her)" userId="90a40df3-a57e-481c-99ec-5f156985affd" providerId="ADAL" clId="{4C84D404-0FC9-5948-8CF2-B49B47F699DA}" dt="2024-08-30T23:50:32.418" v="137" actId="164"/>
      <pc:docMkLst>
        <pc:docMk/>
      </pc:docMkLst>
      <pc:sldChg chg="modSp mod">
        <pc:chgData name="McNully, Bronwyn (she/her)" userId="90a40df3-a57e-481c-99ec-5f156985affd" providerId="ADAL" clId="{4C84D404-0FC9-5948-8CF2-B49B47F699DA}" dt="2024-08-30T22:30:40.169" v="40" actId="18131"/>
        <pc:sldMkLst>
          <pc:docMk/>
          <pc:sldMk cId="2331109258" sldId="259"/>
        </pc:sldMkLst>
        <pc:spChg chg="mod modCrop">
          <ac:chgData name="McNully, Bronwyn (she/her)" userId="90a40df3-a57e-481c-99ec-5f156985affd" providerId="ADAL" clId="{4C84D404-0FC9-5948-8CF2-B49B47F699DA}" dt="2024-08-30T22:30:40.169" v="40" actId="18131"/>
          <ac:spMkLst>
            <pc:docMk/>
            <pc:sldMk cId="2331109258" sldId="259"/>
            <ac:spMk id="6" creationId="{A4619B1C-CD6B-4903-EF5D-366EBD22F1A3}"/>
          </ac:spMkLst>
        </pc:spChg>
      </pc:sldChg>
      <pc:sldChg chg="addSp delSp modSp mod">
        <pc:chgData name="McNully, Bronwyn (she/her)" userId="90a40df3-a57e-481c-99ec-5f156985affd" providerId="ADAL" clId="{4C84D404-0FC9-5948-8CF2-B49B47F699DA}" dt="2024-08-30T23:49:44.254" v="133" actId="1038"/>
        <pc:sldMkLst>
          <pc:docMk/>
          <pc:sldMk cId="4048918736" sldId="260"/>
        </pc:sldMkLst>
        <pc:spChg chg="mod">
          <ac:chgData name="McNully, Bronwyn (she/her)" userId="90a40df3-a57e-481c-99ec-5f156985affd" providerId="ADAL" clId="{4C84D404-0FC9-5948-8CF2-B49B47F699DA}" dt="2024-08-30T23:49:23.225" v="126"/>
          <ac:spMkLst>
            <pc:docMk/>
            <pc:sldMk cId="4048918736" sldId="260"/>
            <ac:spMk id="7" creationId="{2999F724-3590-4FC2-52CD-8B0AA953C985}"/>
          </ac:spMkLst>
        </pc:spChg>
        <pc:grpChg chg="add del mod">
          <ac:chgData name="McNully, Bronwyn (she/her)" userId="90a40df3-a57e-481c-99ec-5f156985affd" providerId="ADAL" clId="{4C84D404-0FC9-5948-8CF2-B49B47F699DA}" dt="2024-08-30T23:49:39.586" v="131" actId="478"/>
          <ac:grpSpMkLst>
            <pc:docMk/>
            <pc:sldMk cId="4048918736" sldId="260"/>
            <ac:grpSpMk id="5" creationId="{5D239AD6-38AF-D444-E819-EF41692D230E}"/>
          </ac:grpSpMkLst>
        </pc:grpChg>
        <pc:picChg chg="mod">
          <ac:chgData name="McNully, Bronwyn (she/her)" userId="90a40df3-a57e-481c-99ec-5f156985affd" providerId="ADAL" clId="{4C84D404-0FC9-5948-8CF2-B49B47F699DA}" dt="2024-08-30T23:49:23.225" v="126"/>
          <ac:picMkLst>
            <pc:docMk/>
            <pc:sldMk cId="4048918736" sldId="260"/>
            <ac:picMk id="6" creationId="{C8B6A946-C63B-F059-2FC8-813E7983E207}"/>
          </ac:picMkLst>
        </pc:picChg>
        <pc:picChg chg="mod">
          <ac:chgData name="McNully, Bronwyn (she/her)" userId="90a40df3-a57e-481c-99ec-5f156985affd" providerId="ADAL" clId="{4C84D404-0FC9-5948-8CF2-B49B47F699DA}" dt="2024-08-30T23:49:44.254" v="133" actId="1038"/>
          <ac:picMkLst>
            <pc:docMk/>
            <pc:sldMk cId="4048918736" sldId="260"/>
            <ac:picMk id="10" creationId="{5037FBB6-344B-6D71-3407-D75FC41A39CB}"/>
          </ac:picMkLst>
        </pc:picChg>
      </pc:sldChg>
      <pc:sldChg chg="addSp modSp mod">
        <pc:chgData name="McNully, Bronwyn (she/her)" userId="90a40df3-a57e-481c-99ec-5f156985affd" providerId="ADAL" clId="{4C84D404-0FC9-5948-8CF2-B49B47F699DA}" dt="2024-08-30T21:16:09.761" v="6" actId="1076"/>
        <pc:sldMkLst>
          <pc:docMk/>
          <pc:sldMk cId="1648098225" sldId="262"/>
        </pc:sldMkLst>
        <pc:spChg chg="mod">
          <ac:chgData name="McNully, Bronwyn (she/her)" userId="90a40df3-a57e-481c-99ec-5f156985affd" providerId="ADAL" clId="{4C84D404-0FC9-5948-8CF2-B49B47F699DA}" dt="2024-08-30T21:15:59.102" v="3" actId="20577"/>
          <ac:spMkLst>
            <pc:docMk/>
            <pc:sldMk cId="1648098225" sldId="262"/>
            <ac:spMk id="12" creationId="{0170900A-9C0B-92DB-8CD8-835E61D1E133}"/>
          </ac:spMkLst>
        </pc:spChg>
        <pc:picChg chg="add mod">
          <ac:chgData name="McNully, Bronwyn (she/her)" userId="90a40df3-a57e-481c-99ec-5f156985affd" providerId="ADAL" clId="{4C84D404-0FC9-5948-8CF2-B49B47F699DA}" dt="2024-08-30T21:16:09.761" v="6" actId="1076"/>
          <ac:picMkLst>
            <pc:docMk/>
            <pc:sldMk cId="1648098225" sldId="262"/>
            <ac:picMk id="2" creationId="{062E970F-3124-0E8C-A33C-44AA89AC8868}"/>
          </ac:picMkLst>
        </pc:picChg>
        <pc:picChg chg="mod">
          <ac:chgData name="McNully, Bronwyn (she/her)" userId="90a40df3-a57e-481c-99ec-5f156985affd" providerId="ADAL" clId="{4C84D404-0FC9-5948-8CF2-B49B47F699DA}" dt="2024-08-30T21:15:13.086" v="0" actId="1076"/>
          <ac:picMkLst>
            <pc:docMk/>
            <pc:sldMk cId="1648098225" sldId="262"/>
            <ac:picMk id="7" creationId="{7DBF91A7-59B2-5BDB-EE89-E26B876254B3}"/>
          </ac:picMkLst>
        </pc:picChg>
      </pc:sldChg>
      <pc:sldChg chg="addSp delSp modSp mod">
        <pc:chgData name="McNully, Bronwyn (she/her)" userId="90a40df3-a57e-481c-99ec-5f156985affd" providerId="ADAL" clId="{4C84D404-0FC9-5948-8CF2-B49B47F699DA}" dt="2024-08-30T22:35:55.666" v="63" actId="14100"/>
        <pc:sldMkLst>
          <pc:docMk/>
          <pc:sldMk cId="1466990230" sldId="263"/>
        </pc:sldMkLst>
        <pc:spChg chg="mod">
          <ac:chgData name="McNully, Bronwyn (she/her)" userId="90a40df3-a57e-481c-99ec-5f156985affd" providerId="ADAL" clId="{4C84D404-0FC9-5948-8CF2-B49B47F699DA}" dt="2024-08-30T22:35:45.524" v="58" actId="14100"/>
          <ac:spMkLst>
            <pc:docMk/>
            <pc:sldMk cId="1466990230" sldId="263"/>
            <ac:spMk id="8" creationId="{5DE975C0-DB7F-46EB-A5A5-F9D2ECC25379}"/>
          </ac:spMkLst>
        </pc:spChg>
        <pc:spChg chg="add del mod">
          <ac:chgData name="McNully, Bronwyn (she/her)" userId="90a40df3-a57e-481c-99ec-5f156985affd" providerId="ADAL" clId="{4C84D404-0FC9-5948-8CF2-B49B47F699DA}" dt="2024-08-30T22:35:55.666" v="63" actId="14100"/>
          <ac:spMkLst>
            <pc:docMk/>
            <pc:sldMk cId="1466990230" sldId="263"/>
            <ac:spMk id="9" creationId="{777F86A1-243F-9157-8920-7055DBE011D6}"/>
          </ac:spMkLst>
        </pc:spChg>
        <pc:spChg chg="add mod">
          <ac:chgData name="McNully, Bronwyn (she/her)" userId="90a40df3-a57e-481c-99ec-5f156985affd" providerId="ADAL" clId="{4C84D404-0FC9-5948-8CF2-B49B47F699DA}" dt="2024-08-30T22:35:34.271" v="53" actId="167"/>
          <ac:spMkLst>
            <pc:docMk/>
            <pc:sldMk cId="1466990230" sldId="263"/>
            <ac:spMk id="10" creationId="{40D7F14E-E98D-C935-1F0E-832A8048BB84}"/>
          </ac:spMkLst>
        </pc:spChg>
        <pc:spChg chg="del">
          <ac:chgData name="McNully, Bronwyn (she/her)" userId="90a40df3-a57e-481c-99ec-5f156985affd" providerId="ADAL" clId="{4C84D404-0FC9-5948-8CF2-B49B47F699DA}" dt="2024-08-30T22:30:04.577" v="30" actId="478"/>
          <ac:spMkLst>
            <pc:docMk/>
            <pc:sldMk cId="1466990230" sldId="263"/>
            <ac:spMk id="14" creationId="{F3E0424C-3197-BDA3-B278-956B6504CBFD}"/>
          </ac:spMkLst>
        </pc:spChg>
        <pc:spChg chg="del">
          <ac:chgData name="McNully, Bronwyn (she/her)" userId="90a40df3-a57e-481c-99ec-5f156985affd" providerId="ADAL" clId="{4C84D404-0FC9-5948-8CF2-B49B47F699DA}" dt="2024-08-30T22:29:20.169" v="21" actId="478"/>
          <ac:spMkLst>
            <pc:docMk/>
            <pc:sldMk cId="1466990230" sldId="263"/>
            <ac:spMk id="15" creationId="{4D51EF4F-62C7-5829-CCE9-43F0FCDF268C}"/>
          </ac:spMkLst>
        </pc:spChg>
        <pc:picChg chg="add del mod">
          <ac:chgData name="McNully, Bronwyn (she/her)" userId="90a40df3-a57e-481c-99ec-5f156985affd" providerId="ADAL" clId="{4C84D404-0FC9-5948-8CF2-B49B47F699DA}" dt="2024-08-30T22:29:19.267" v="20" actId="21"/>
          <ac:picMkLst>
            <pc:docMk/>
            <pc:sldMk cId="1466990230" sldId="263"/>
            <ac:picMk id="3" creationId="{143142CA-39AB-F737-94D6-2CA32CE81AED}"/>
          </ac:picMkLst>
        </pc:picChg>
        <pc:picChg chg="add mod">
          <ac:chgData name="McNully, Bronwyn (she/her)" userId="90a40df3-a57e-481c-99ec-5f156985affd" providerId="ADAL" clId="{4C84D404-0FC9-5948-8CF2-B49B47F699DA}" dt="2024-08-30T22:35:45.957" v="59" actId="1076"/>
          <ac:picMkLst>
            <pc:docMk/>
            <pc:sldMk cId="1466990230" sldId="263"/>
            <ac:picMk id="6" creationId="{D0F4A7A4-B61C-F16A-14CB-8CEED2038A34}"/>
          </ac:picMkLst>
        </pc:picChg>
        <pc:picChg chg="add mod">
          <ac:chgData name="McNully, Bronwyn (she/her)" userId="90a40df3-a57e-481c-99ec-5f156985affd" providerId="ADAL" clId="{4C84D404-0FC9-5948-8CF2-B49B47F699DA}" dt="2024-08-30T22:30:03.402" v="29" actId="11530"/>
          <ac:picMkLst>
            <pc:docMk/>
            <pc:sldMk cId="1466990230" sldId="263"/>
            <ac:picMk id="7" creationId="{9F0F815F-29D2-6777-037E-0CE03541D797}"/>
          </ac:picMkLst>
        </pc:picChg>
      </pc:sldChg>
      <pc:sldChg chg="addSp delSp modSp mod">
        <pc:chgData name="McNully, Bronwyn (she/her)" userId="90a40df3-a57e-481c-99ec-5f156985affd" providerId="ADAL" clId="{4C84D404-0FC9-5948-8CF2-B49B47F699DA}" dt="2024-08-30T23:50:32.418" v="137" actId="164"/>
        <pc:sldMkLst>
          <pc:docMk/>
          <pc:sldMk cId="1891171588" sldId="264"/>
        </pc:sldMkLst>
        <pc:spChg chg="mod modCrop">
          <ac:chgData name="McNully, Bronwyn (she/her)" userId="90a40df3-a57e-481c-99ec-5f156985affd" providerId="ADAL" clId="{4C84D404-0FC9-5948-8CF2-B49B47F699DA}" dt="2024-08-30T23:48:49.171" v="118" actId="18131"/>
          <ac:spMkLst>
            <pc:docMk/>
            <pc:sldMk cId="1891171588" sldId="264"/>
            <ac:spMk id="5" creationId="{979C8A4E-2845-F383-691C-99C646C97D7D}"/>
          </ac:spMkLst>
        </pc:spChg>
        <pc:spChg chg="mod">
          <ac:chgData name="McNully, Bronwyn (she/her)" userId="90a40df3-a57e-481c-99ec-5f156985affd" providerId="ADAL" clId="{4C84D404-0FC9-5948-8CF2-B49B47F699DA}" dt="2024-08-30T23:36:56.217" v="92" actId="18654"/>
          <ac:spMkLst>
            <pc:docMk/>
            <pc:sldMk cId="1891171588" sldId="264"/>
            <ac:spMk id="12" creationId="{3888EE2D-8F9D-359B-66E4-35F191B54E8E}"/>
          </ac:spMkLst>
        </pc:spChg>
        <pc:spChg chg="add mod">
          <ac:chgData name="McNully, Bronwyn (she/her)" userId="90a40df3-a57e-481c-99ec-5f156985affd" providerId="ADAL" clId="{4C84D404-0FC9-5948-8CF2-B49B47F699DA}" dt="2024-08-30T23:50:32.418" v="137" actId="164"/>
          <ac:spMkLst>
            <pc:docMk/>
            <pc:sldMk cId="1891171588" sldId="264"/>
            <ac:spMk id="20" creationId="{15D03418-C19D-2C54-429C-05F15CF3F54C}"/>
          </ac:spMkLst>
        </pc:spChg>
        <pc:grpChg chg="add del mod">
          <ac:chgData name="McNully, Bronwyn (she/her)" userId="90a40df3-a57e-481c-99ec-5f156985affd" providerId="ADAL" clId="{4C84D404-0FC9-5948-8CF2-B49B47F699DA}" dt="2024-08-30T23:50:32.418" v="137" actId="164"/>
          <ac:grpSpMkLst>
            <pc:docMk/>
            <pc:sldMk cId="1891171588" sldId="264"/>
            <ac:grpSpMk id="8" creationId="{BC67F796-5F28-3EAA-F7D0-4BB4CD56C82A}"/>
          </ac:grpSpMkLst>
        </pc:grpChg>
        <pc:grpChg chg="del">
          <ac:chgData name="McNully, Bronwyn (she/her)" userId="90a40df3-a57e-481c-99ec-5f156985affd" providerId="ADAL" clId="{4C84D404-0FC9-5948-8CF2-B49B47F699DA}" dt="2024-08-30T23:37:02.670" v="93" actId="478"/>
          <ac:grpSpMkLst>
            <pc:docMk/>
            <pc:sldMk cId="1891171588" sldId="264"/>
            <ac:grpSpMk id="9" creationId="{313A1793-E4F0-0406-5FAB-756276C0BDB0}"/>
          </ac:grpSpMkLst>
        </pc:grpChg>
        <pc:grpChg chg="add mod">
          <ac:chgData name="McNully, Bronwyn (she/her)" userId="90a40df3-a57e-481c-99ec-5f156985affd" providerId="ADAL" clId="{4C84D404-0FC9-5948-8CF2-B49B47F699DA}" dt="2024-08-30T23:50:32.418" v="137" actId="164"/>
          <ac:grpSpMkLst>
            <pc:docMk/>
            <pc:sldMk cId="1891171588" sldId="264"/>
            <ac:grpSpMk id="21" creationId="{5057505F-B20B-1BEF-5F46-995D8BD5EC3E}"/>
          </ac:grpSpMkLst>
        </pc:grpChg>
        <pc:picChg chg="add del mod">
          <ac:chgData name="McNully, Bronwyn (she/her)" userId="90a40df3-a57e-481c-99ec-5f156985affd" providerId="ADAL" clId="{4C84D404-0FC9-5948-8CF2-B49B47F699DA}" dt="2024-08-30T23:43:49.342" v="109" actId="478"/>
          <ac:picMkLst>
            <pc:docMk/>
            <pc:sldMk cId="1891171588" sldId="264"/>
            <ac:picMk id="10" creationId="{AB87F316-52DE-DCF2-8725-96D0D936454B}"/>
          </ac:picMkLst>
        </pc:picChg>
        <pc:picChg chg="add del mod">
          <ac:chgData name="McNully, Bronwyn (she/her)" userId="90a40df3-a57e-481c-99ec-5f156985affd" providerId="ADAL" clId="{4C84D404-0FC9-5948-8CF2-B49B47F699DA}" dt="2024-08-30T23:44:04.014" v="114" actId="478"/>
          <ac:picMkLst>
            <pc:docMk/>
            <pc:sldMk cId="1891171588" sldId="264"/>
            <ac:picMk id="14" creationId="{401A13F2-0EC5-7F38-7D68-2A08FB128443}"/>
          </ac:picMkLst>
        </pc:picChg>
        <pc:picChg chg="add del mod">
          <ac:chgData name="McNully, Bronwyn (she/her)" userId="90a40df3-a57e-481c-99ec-5f156985affd" providerId="ADAL" clId="{4C84D404-0FC9-5948-8CF2-B49B47F699DA}" dt="2024-08-30T23:44:00.974" v="113" actId="21"/>
          <ac:picMkLst>
            <pc:docMk/>
            <pc:sldMk cId="1891171588" sldId="264"/>
            <ac:picMk id="16" creationId="{A0A494FC-15CB-C428-C73C-FDB4B6A095F7}"/>
          </ac:picMkLst>
        </pc:picChg>
        <pc:picChg chg="add del mod">
          <ac:chgData name="McNully, Bronwyn (she/her)" userId="90a40df3-a57e-481c-99ec-5f156985affd" providerId="ADAL" clId="{4C84D404-0FC9-5948-8CF2-B49B47F699DA}" dt="2024-08-30T23:44:00.974" v="113" actId="21"/>
          <ac:picMkLst>
            <pc:docMk/>
            <pc:sldMk cId="1891171588" sldId="264"/>
            <ac:picMk id="18" creationId="{2B469DC3-7567-32B0-F5D9-4658442386C4}"/>
          </ac:picMkLst>
        </pc:picChg>
        <pc:picChg chg="add mod">
          <ac:chgData name="McNully, Bronwyn (she/her)" userId="90a40df3-a57e-481c-99ec-5f156985affd" providerId="ADAL" clId="{4C84D404-0FC9-5948-8CF2-B49B47F699DA}" dt="2024-08-30T23:49:01.714" v="121"/>
          <ac:picMkLst>
            <pc:docMk/>
            <pc:sldMk cId="1891171588" sldId="264"/>
            <ac:picMk id="19" creationId="{D2821EF7-1EC7-3A07-464F-CF7F27EA1F9F}"/>
          </ac:picMkLst>
        </pc:picChg>
      </pc:sldChg>
      <pc:sldChg chg="modSp mod">
        <pc:chgData name="McNully, Bronwyn (she/her)" userId="90a40df3-a57e-481c-99ec-5f156985affd" providerId="ADAL" clId="{4C84D404-0FC9-5948-8CF2-B49B47F699DA}" dt="2024-08-30T23:02:48.817" v="81" actId="20577"/>
        <pc:sldMkLst>
          <pc:docMk/>
          <pc:sldMk cId="2037378976" sldId="265"/>
        </pc:sldMkLst>
        <pc:spChg chg="mod modCrop">
          <ac:chgData name="McNully, Bronwyn (she/her)" userId="90a40df3-a57e-481c-99ec-5f156985affd" providerId="ADAL" clId="{4C84D404-0FC9-5948-8CF2-B49B47F699DA}" dt="2024-08-30T23:02:48.817" v="81" actId="20577"/>
          <ac:spMkLst>
            <pc:docMk/>
            <pc:sldMk cId="2037378976" sldId="265"/>
            <ac:spMk id="9" creationId="{601F163E-945D-E183-E88F-A2F4BB42FC45}"/>
          </ac:spMkLst>
        </pc:spChg>
        <pc:spChg chg="mod modCrop">
          <ac:chgData name="McNully, Bronwyn (she/her)" userId="90a40df3-a57e-481c-99ec-5f156985affd" providerId="ADAL" clId="{4C84D404-0FC9-5948-8CF2-B49B47F699DA}" dt="2024-08-30T22:40:54.606" v="76" actId="20577"/>
          <ac:spMkLst>
            <pc:docMk/>
            <pc:sldMk cId="2037378976" sldId="265"/>
            <ac:spMk id="12" creationId="{63E49505-242D-51AD-4E4F-FBFCA7D66DB5}"/>
          </ac:spMkLst>
        </pc:spChg>
      </pc:sldChg>
      <pc:sldChg chg="modSp mod">
        <pc:chgData name="McNully, Bronwyn (she/her)" userId="90a40df3-a57e-481c-99ec-5f156985affd" providerId="ADAL" clId="{4C84D404-0FC9-5948-8CF2-B49B47F699DA}" dt="2024-08-30T22:30:58.912" v="44" actId="18131"/>
        <pc:sldMkLst>
          <pc:docMk/>
          <pc:sldMk cId="905645684" sldId="266"/>
        </pc:sldMkLst>
        <pc:spChg chg="mod modCrop">
          <ac:chgData name="McNully, Bronwyn (she/her)" userId="90a40df3-a57e-481c-99ec-5f156985affd" providerId="ADAL" clId="{4C84D404-0FC9-5948-8CF2-B49B47F699DA}" dt="2024-08-30T22:30:58.912" v="44" actId="18131"/>
          <ac:spMkLst>
            <pc:docMk/>
            <pc:sldMk cId="905645684" sldId="266"/>
            <ac:spMk id="8" creationId="{FBBEDA61-E248-435F-E4F6-854F1D139B22}"/>
          </ac:spMkLst>
        </pc:spChg>
      </pc:sldChg>
    </pc:docChg>
  </pc:docChgLst>
  <pc:docChgLst>
    <pc:chgData name="Lynch, Katie (she/her)" userId="S::klynch@apcoworldwide.com::f262ee99-a859-437f-85b0-5cfc44dff8cc" providerId="AD" clId="Web-{2BCA082A-E7BA-3A62-385F-487E4D0B9396}"/>
    <pc:docChg chg="modSld">
      <pc:chgData name="Lynch, Katie (she/her)" userId="S::klynch@apcoworldwide.com::f262ee99-a859-437f-85b0-5cfc44dff8cc" providerId="AD" clId="Web-{2BCA082A-E7BA-3A62-385F-487E4D0B9396}" dt="2024-08-28T22:38:22.830" v="23" actId="20577"/>
      <pc:docMkLst>
        <pc:docMk/>
      </pc:docMkLst>
      <pc:sldChg chg="modSp">
        <pc:chgData name="Lynch, Katie (she/her)" userId="S::klynch@apcoworldwide.com::f262ee99-a859-437f-85b0-5cfc44dff8cc" providerId="AD" clId="Web-{2BCA082A-E7BA-3A62-385F-487E4D0B9396}" dt="2024-08-28T21:49:54.561" v="7" actId="20577"/>
        <pc:sldMkLst>
          <pc:docMk/>
          <pc:sldMk cId="1565639303" sldId="257"/>
        </pc:sldMkLst>
        <pc:spChg chg="mod">
          <ac:chgData name="Lynch, Katie (she/her)" userId="S::klynch@apcoworldwide.com::f262ee99-a859-437f-85b0-5cfc44dff8cc" providerId="AD" clId="Web-{2BCA082A-E7BA-3A62-385F-487E4D0B9396}" dt="2024-08-28T21:49:54.561" v="7" actId="20577"/>
          <ac:spMkLst>
            <pc:docMk/>
            <pc:sldMk cId="1565639303" sldId="257"/>
            <ac:spMk id="7" creationId="{2F50AF0B-22FA-00FC-249B-AF02336A8908}"/>
          </ac:spMkLst>
        </pc:spChg>
      </pc:sldChg>
      <pc:sldChg chg="modSp">
        <pc:chgData name="Lynch, Katie (she/her)" userId="S::klynch@apcoworldwide.com::f262ee99-a859-437f-85b0-5cfc44dff8cc" providerId="AD" clId="Web-{2BCA082A-E7BA-3A62-385F-487E4D0B9396}" dt="2024-08-28T22:38:22.830" v="23" actId="20577"/>
        <pc:sldMkLst>
          <pc:docMk/>
          <pc:sldMk cId="2780331319" sldId="268"/>
        </pc:sldMkLst>
        <pc:spChg chg="mod">
          <ac:chgData name="Lynch, Katie (she/her)" userId="S::klynch@apcoworldwide.com::f262ee99-a859-437f-85b0-5cfc44dff8cc" providerId="AD" clId="Web-{2BCA082A-E7BA-3A62-385F-487E4D0B9396}" dt="2024-08-28T22:38:22.830" v="23" actId="20577"/>
          <ac:spMkLst>
            <pc:docMk/>
            <pc:sldMk cId="2780331319" sldId="268"/>
            <ac:spMk id="3" creationId="{736A202F-0B78-E8DB-4D65-D9853D5DA1FB}"/>
          </ac:spMkLst>
        </pc:spChg>
      </pc:sldChg>
    </pc:docChg>
  </pc:docChgLst>
  <pc:docChgLst>
    <pc:chgData name="sneha.shahcoltrane@dpi.nc.gov" userId="S::urn:spo:guest#sneha.shahcoltrane@dpi.nc.gov::" providerId="AD" clId="Web-{88846587-D4A4-C790-E11A-57AE8D94E87F}"/>
    <pc:docChg chg="modSld">
      <pc:chgData name="sneha.shahcoltrane@dpi.nc.gov" userId="S::urn:spo:guest#sneha.shahcoltrane@dpi.nc.gov::" providerId="AD" clId="Web-{88846587-D4A4-C790-E11A-57AE8D94E87F}" dt="2024-08-30T20:12:38.845" v="0" actId="1076"/>
      <pc:docMkLst>
        <pc:docMk/>
      </pc:docMkLst>
      <pc:sldChg chg="modSp">
        <pc:chgData name="sneha.shahcoltrane@dpi.nc.gov" userId="S::urn:spo:guest#sneha.shahcoltrane@dpi.nc.gov::" providerId="AD" clId="Web-{88846587-D4A4-C790-E11A-57AE8D94E87F}" dt="2024-08-30T20:12:38.845" v="0" actId="1076"/>
        <pc:sldMkLst>
          <pc:docMk/>
          <pc:sldMk cId="1648098225" sldId="262"/>
        </pc:sldMkLst>
        <pc:picChg chg="mod">
          <ac:chgData name="sneha.shahcoltrane@dpi.nc.gov" userId="S::urn:spo:guest#sneha.shahcoltrane@dpi.nc.gov::" providerId="AD" clId="Web-{88846587-D4A4-C790-E11A-57AE8D94E87F}" dt="2024-08-30T20:12:38.845" v="0" actId="1076"/>
          <ac:picMkLst>
            <pc:docMk/>
            <pc:sldMk cId="1648098225" sldId="262"/>
            <ac:picMk id="7" creationId="{7DBF91A7-59B2-5BDB-EE89-E26B876254B3}"/>
          </ac:picMkLst>
        </pc:picChg>
      </pc:sldChg>
    </pc:docChg>
  </pc:docChgLst>
  <pc:docChgLst>
    <pc:chgData name="Lynch, Katie (she/her)" userId="S::klynch@apcoworldwide.com::f262ee99-a859-437f-85b0-5cfc44dff8cc" providerId="AD" clId="Web-{FFE9B177-E476-8F2C-8DDD-7F161611E780}"/>
    <pc:docChg chg="addSld delSld modSld">
      <pc:chgData name="Lynch, Katie (she/her)" userId="S::klynch@apcoworldwide.com::f262ee99-a859-437f-85b0-5cfc44dff8cc" providerId="AD" clId="Web-{FFE9B177-E476-8F2C-8DDD-7F161611E780}" dt="2024-08-30T20:58:36.678" v="15" actId="1076"/>
      <pc:docMkLst>
        <pc:docMk/>
      </pc:docMkLst>
      <pc:sldChg chg="addSp delSp modSp">
        <pc:chgData name="Lynch, Katie (she/her)" userId="S::klynch@apcoworldwide.com::f262ee99-a859-437f-85b0-5cfc44dff8cc" providerId="AD" clId="Web-{FFE9B177-E476-8F2C-8DDD-7F161611E780}" dt="2024-08-30T20:58:27.490" v="14" actId="1076"/>
        <pc:sldMkLst>
          <pc:docMk/>
          <pc:sldMk cId="2331109258" sldId="259"/>
        </pc:sldMkLst>
        <pc:spChg chg="del">
          <ac:chgData name="Lynch, Katie (she/her)" userId="S::klynch@apcoworldwide.com::f262ee99-a859-437f-85b0-5cfc44dff8cc" providerId="AD" clId="Web-{FFE9B177-E476-8F2C-8DDD-7F161611E780}" dt="2024-08-30T20:57:53.427" v="9"/>
          <ac:spMkLst>
            <pc:docMk/>
            <pc:sldMk cId="2331109258" sldId="259"/>
            <ac:spMk id="4" creationId="{05958A04-0EC8-463F-3F86-2BB758627128}"/>
          </ac:spMkLst>
        </pc:spChg>
        <pc:spChg chg="add mod">
          <ac:chgData name="Lynch, Katie (she/her)" userId="S::klynch@apcoworldwide.com::f262ee99-a859-437f-85b0-5cfc44dff8cc" providerId="AD" clId="Web-{FFE9B177-E476-8F2C-8DDD-7F161611E780}" dt="2024-08-30T20:58:27.490" v="14" actId="1076"/>
          <ac:spMkLst>
            <pc:docMk/>
            <pc:sldMk cId="2331109258" sldId="259"/>
            <ac:spMk id="6" creationId="{A4619B1C-CD6B-4903-EF5D-366EBD22F1A3}"/>
          </ac:spMkLst>
        </pc:spChg>
      </pc:sldChg>
      <pc:sldChg chg="addSp delSp modSp">
        <pc:chgData name="Lynch, Katie (she/her)" userId="S::klynch@apcoworldwide.com::f262ee99-a859-437f-85b0-5cfc44dff8cc" providerId="AD" clId="Web-{FFE9B177-E476-8F2C-8DDD-7F161611E780}" dt="2024-08-30T20:58:36.678" v="15" actId="1076"/>
        <pc:sldMkLst>
          <pc:docMk/>
          <pc:sldMk cId="905645684" sldId="266"/>
        </pc:sldMkLst>
        <pc:spChg chg="del">
          <ac:chgData name="Lynch, Katie (she/her)" userId="S::klynch@apcoworldwide.com::f262ee99-a859-437f-85b0-5cfc44dff8cc" providerId="AD" clId="Web-{FFE9B177-E476-8F2C-8DDD-7F161611E780}" dt="2024-08-30T20:57:06.364" v="1"/>
          <ac:spMkLst>
            <pc:docMk/>
            <pc:sldMk cId="905645684" sldId="266"/>
            <ac:spMk id="6" creationId="{4A9FECF2-1E99-3084-C64F-408EDA967D3D}"/>
          </ac:spMkLst>
        </pc:spChg>
        <pc:spChg chg="add mod">
          <ac:chgData name="Lynch, Katie (she/her)" userId="S::klynch@apcoworldwide.com::f262ee99-a859-437f-85b0-5cfc44dff8cc" providerId="AD" clId="Web-{FFE9B177-E476-8F2C-8DDD-7F161611E780}" dt="2024-08-30T20:58:36.678" v="15" actId="1076"/>
          <ac:spMkLst>
            <pc:docMk/>
            <pc:sldMk cId="905645684" sldId="266"/>
            <ac:spMk id="8" creationId="{FBBEDA61-E248-435F-E4F6-854F1D139B22}"/>
          </ac:spMkLst>
        </pc:spChg>
        <pc:picChg chg="add">
          <ac:chgData name="Lynch, Katie (she/her)" userId="S::klynch@apcoworldwide.com::f262ee99-a859-437f-85b0-5cfc44dff8cc" providerId="AD" clId="Web-{FFE9B177-E476-8F2C-8DDD-7F161611E780}" dt="2024-08-30T20:57:49.755" v="8"/>
          <ac:picMkLst>
            <pc:docMk/>
            <pc:sldMk cId="905645684" sldId="266"/>
            <ac:picMk id="10" creationId="{B0A642DA-7956-E4B6-EBFD-0E9771FFB84B}"/>
          </ac:picMkLst>
        </pc:picChg>
      </pc:sldChg>
      <pc:sldChg chg="add del replId">
        <pc:chgData name="Lynch, Katie (she/her)" userId="S::klynch@apcoworldwide.com::f262ee99-a859-437f-85b0-5cfc44dff8cc" providerId="AD" clId="Web-{FFE9B177-E476-8F2C-8DDD-7F161611E780}" dt="2024-08-30T20:57:45.286" v="7"/>
        <pc:sldMkLst>
          <pc:docMk/>
          <pc:sldMk cId="2024709576" sldId="271"/>
        </pc:sldMkLst>
      </pc:sldChg>
    </pc:docChg>
  </pc:docChgLst>
  <pc:docChgLst>
    <pc:chgData name="Rodriguez, Vivi" userId="909ee9df-4fcd-43d3-a6e8-e0de65aa571f" providerId="ADAL" clId="{28D6900D-4864-B846-9E45-3437DA8D2905}"/>
    <pc:docChg chg="undo custSel modSld">
      <pc:chgData name="Rodriguez, Vivi" userId="909ee9df-4fcd-43d3-a6e8-e0de65aa571f" providerId="ADAL" clId="{28D6900D-4864-B846-9E45-3437DA8D2905}" dt="2024-08-28T15:13:27.243" v="83" actId="2085"/>
      <pc:docMkLst>
        <pc:docMk/>
      </pc:docMkLst>
      <pc:sldChg chg="modSp mod">
        <pc:chgData name="Rodriguez, Vivi" userId="909ee9df-4fcd-43d3-a6e8-e0de65aa571f" providerId="ADAL" clId="{28D6900D-4864-B846-9E45-3437DA8D2905}" dt="2024-08-28T14:58:46.433" v="2" actId="207"/>
        <pc:sldMkLst>
          <pc:docMk/>
          <pc:sldMk cId="986021846" sldId="258"/>
        </pc:sldMkLst>
        <pc:spChg chg="mod">
          <ac:chgData name="Rodriguez, Vivi" userId="909ee9df-4fcd-43d3-a6e8-e0de65aa571f" providerId="ADAL" clId="{28D6900D-4864-B846-9E45-3437DA8D2905}" dt="2024-08-28T14:58:46.433" v="2" actId="207"/>
          <ac:spMkLst>
            <pc:docMk/>
            <pc:sldMk cId="986021846" sldId="258"/>
            <ac:spMk id="5" creationId="{DBD1668A-B1CB-B476-7850-6E8BDD95D55C}"/>
          </ac:spMkLst>
        </pc:spChg>
      </pc:sldChg>
      <pc:sldChg chg="addSp delSp modSp mod">
        <pc:chgData name="Rodriguez, Vivi" userId="909ee9df-4fcd-43d3-a6e8-e0de65aa571f" providerId="ADAL" clId="{28D6900D-4864-B846-9E45-3437DA8D2905}" dt="2024-08-28T15:13:27.243" v="83" actId="2085"/>
        <pc:sldMkLst>
          <pc:docMk/>
          <pc:sldMk cId="2331109258" sldId="259"/>
        </pc:sldMkLst>
        <pc:spChg chg="mod">
          <ac:chgData name="Rodriguez, Vivi" userId="909ee9df-4fcd-43d3-a6e8-e0de65aa571f" providerId="ADAL" clId="{28D6900D-4864-B846-9E45-3437DA8D2905}" dt="2024-08-28T15:13:23.606" v="82" actId="554"/>
          <ac:spMkLst>
            <pc:docMk/>
            <pc:sldMk cId="2331109258" sldId="259"/>
            <ac:spMk id="2" creationId="{E7204210-F0C2-8D3D-E7D1-D8F6D6472423}"/>
          </ac:spMkLst>
        </pc:spChg>
        <pc:spChg chg="add del mod modCrop">
          <ac:chgData name="Rodriguez, Vivi" userId="909ee9df-4fcd-43d3-a6e8-e0de65aa571f" providerId="ADAL" clId="{28D6900D-4864-B846-9E45-3437DA8D2905}" dt="2024-08-28T15:13:27.243" v="83" actId="2085"/>
          <ac:spMkLst>
            <pc:docMk/>
            <pc:sldMk cId="2331109258" sldId="259"/>
            <ac:spMk id="4" creationId="{05958A04-0EC8-463F-3F86-2BB758627128}"/>
          </ac:spMkLst>
        </pc:spChg>
        <pc:spChg chg="add del mod">
          <ac:chgData name="Rodriguez, Vivi" userId="909ee9df-4fcd-43d3-a6e8-e0de65aa571f" providerId="ADAL" clId="{28D6900D-4864-B846-9E45-3437DA8D2905}" dt="2024-08-28T15:12:11.573" v="68" actId="478"/>
          <ac:spMkLst>
            <pc:docMk/>
            <pc:sldMk cId="2331109258" sldId="259"/>
            <ac:spMk id="6" creationId="{44BBEBA2-C536-AB9F-E6CA-54728C2B3669}"/>
          </ac:spMkLst>
        </pc:spChg>
        <pc:spChg chg="add del mod">
          <ac:chgData name="Rodriguez, Vivi" userId="909ee9df-4fcd-43d3-a6e8-e0de65aa571f" providerId="ADAL" clId="{28D6900D-4864-B846-9E45-3437DA8D2905}" dt="2024-08-28T15:13:17.439" v="81" actId="478"/>
          <ac:spMkLst>
            <pc:docMk/>
            <pc:sldMk cId="2331109258" sldId="259"/>
            <ac:spMk id="8" creationId="{E298C2EA-D365-7AA4-4666-766ED3B4EF93}"/>
          </ac:spMkLst>
        </pc:spChg>
        <pc:picChg chg="add del mod">
          <ac:chgData name="Rodriguez, Vivi" userId="909ee9df-4fcd-43d3-a6e8-e0de65aa571f" providerId="ADAL" clId="{28D6900D-4864-B846-9E45-3437DA8D2905}" dt="2024-08-28T15:13:14.960" v="79" actId="478"/>
          <ac:picMkLst>
            <pc:docMk/>
            <pc:sldMk cId="2331109258" sldId="259"/>
            <ac:picMk id="14" creationId="{A1234815-24CF-5910-D808-71AA6E228AB5}"/>
          </ac:picMkLst>
        </pc:picChg>
      </pc:sldChg>
      <pc:sldChg chg="modSp mod">
        <pc:chgData name="Rodriguez, Vivi" userId="909ee9df-4fcd-43d3-a6e8-e0de65aa571f" providerId="ADAL" clId="{28D6900D-4864-B846-9E45-3437DA8D2905}" dt="2024-08-28T15:00:21.128" v="4" actId="1076"/>
        <pc:sldMkLst>
          <pc:docMk/>
          <pc:sldMk cId="1648098225" sldId="262"/>
        </pc:sldMkLst>
        <pc:picChg chg="mod">
          <ac:chgData name="Rodriguez, Vivi" userId="909ee9df-4fcd-43d3-a6e8-e0de65aa571f" providerId="ADAL" clId="{28D6900D-4864-B846-9E45-3437DA8D2905}" dt="2024-08-28T15:00:21.128" v="4" actId="1076"/>
          <ac:picMkLst>
            <pc:docMk/>
            <pc:sldMk cId="1648098225" sldId="262"/>
            <ac:picMk id="9" creationId="{D1632AAB-8C79-B4FC-96B4-13AF9E99A02E}"/>
          </ac:picMkLst>
        </pc:picChg>
      </pc:sldChg>
      <pc:sldChg chg="addSp delSp modSp mod">
        <pc:chgData name="Rodriguez, Vivi" userId="909ee9df-4fcd-43d3-a6e8-e0de65aa571f" providerId="ADAL" clId="{28D6900D-4864-B846-9E45-3437DA8D2905}" dt="2024-08-28T15:08:04.365" v="40" actId="18131"/>
        <pc:sldMkLst>
          <pc:docMk/>
          <pc:sldMk cId="905645684" sldId="266"/>
        </pc:sldMkLst>
        <pc:spChg chg="mod">
          <ac:chgData name="Rodriguez, Vivi" userId="909ee9df-4fcd-43d3-a6e8-e0de65aa571f" providerId="ADAL" clId="{28D6900D-4864-B846-9E45-3437DA8D2905}" dt="2024-08-28T15:07:38.584" v="33" actId="554"/>
          <ac:spMkLst>
            <pc:docMk/>
            <pc:sldMk cId="905645684" sldId="266"/>
            <ac:spMk id="2" creationId="{07CBBCA9-4D3C-0B2E-6BE3-50A3E62A70EB}"/>
          </ac:spMkLst>
        </pc:spChg>
        <pc:spChg chg="add del mod modCrop">
          <ac:chgData name="Rodriguez, Vivi" userId="909ee9df-4fcd-43d3-a6e8-e0de65aa571f" providerId="ADAL" clId="{28D6900D-4864-B846-9E45-3437DA8D2905}" dt="2024-08-28T15:08:04.365" v="40" actId="18131"/>
          <ac:spMkLst>
            <pc:docMk/>
            <pc:sldMk cId="905645684" sldId="266"/>
            <ac:spMk id="4" creationId="{411A6285-4D0D-E7FB-035E-CFC7EE226084}"/>
          </ac:spMkLst>
        </pc:spChg>
        <pc:spChg chg="add del mod">
          <ac:chgData name="Rodriguez, Vivi" userId="909ee9df-4fcd-43d3-a6e8-e0de65aa571f" providerId="ADAL" clId="{28D6900D-4864-B846-9E45-3437DA8D2905}" dt="2024-08-28T15:07:32.554" v="32" actId="478"/>
          <ac:spMkLst>
            <pc:docMk/>
            <pc:sldMk cId="905645684" sldId="266"/>
            <ac:spMk id="7" creationId="{21A594E9-3B16-03E0-CEB6-DFF8B16FC5A0}"/>
          </ac:spMkLst>
        </pc:spChg>
        <pc:picChg chg="del mod">
          <ac:chgData name="Rodriguez, Vivi" userId="909ee9df-4fcd-43d3-a6e8-e0de65aa571f" providerId="ADAL" clId="{28D6900D-4864-B846-9E45-3437DA8D2905}" dt="2024-08-28T15:06:31.165" v="21" actId="478"/>
          <ac:picMkLst>
            <pc:docMk/>
            <pc:sldMk cId="905645684" sldId="266"/>
            <ac:picMk id="6" creationId="{4977275E-21F1-173A-B7B1-D1B8C297AA2B}"/>
          </ac:picMkLst>
        </pc:picChg>
      </pc:sldChg>
    </pc:docChg>
  </pc:docChgLst>
  <pc:docChgLst>
    <pc:chgData name="Goforth, Kaitlyn" userId="S::kgoforth@apcoworldwide.com::5514d93d-755e-413f-aabf-d3b99dada2c9" providerId="AD" clId="Web-{88367947-028D-AD11-5BD3-8142348AB2F8}"/>
    <pc:docChg chg="modSld">
      <pc:chgData name="Goforth, Kaitlyn" userId="S::kgoforth@apcoworldwide.com::5514d93d-755e-413f-aabf-d3b99dada2c9" providerId="AD" clId="Web-{88367947-028D-AD11-5BD3-8142348AB2F8}" dt="2024-08-28T18:23:23.721" v="21" actId="20577"/>
      <pc:docMkLst>
        <pc:docMk/>
      </pc:docMkLst>
      <pc:sldChg chg="modSp">
        <pc:chgData name="Goforth, Kaitlyn" userId="S::kgoforth@apcoworldwide.com::5514d93d-755e-413f-aabf-d3b99dada2c9" providerId="AD" clId="Web-{88367947-028D-AD11-5BD3-8142348AB2F8}" dt="2024-08-28T18:20:00.080" v="13" actId="20577"/>
        <pc:sldMkLst>
          <pc:docMk/>
          <pc:sldMk cId="2331109258" sldId="259"/>
        </pc:sldMkLst>
        <pc:spChg chg="mod">
          <ac:chgData name="Goforth, Kaitlyn" userId="S::kgoforth@apcoworldwide.com::5514d93d-755e-413f-aabf-d3b99dada2c9" providerId="AD" clId="Web-{88367947-028D-AD11-5BD3-8142348AB2F8}" dt="2024-08-28T18:20:00.080" v="13" actId="20577"/>
          <ac:spMkLst>
            <pc:docMk/>
            <pc:sldMk cId="2331109258" sldId="259"/>
            <ac:spMk id="3" creationId="{736A202F-0B78-E8DB-4D65-D9853D5DA1FB}"/>
          </ac:spMkLst>
        </pc:spChg>
      </pc:sldChg>
      <pc:sldChg chg="modSp">
        <pc:chgData name="Goforth, Kaitlyn" userId="S::kgoforth@apcoworldwide.com::5514d93d-755e-413f-aabf-d3b99dada2c9" providerId="AD" clId="Web-{88367947-028D-AD11-5BD3-8142348AB2F8}" dt="2024-08-28T18:23:23.721" v="21" actId="20577"/>
        <pc:sldMkLst>
          <pc:docMk/>
          <pc:sldMk cId="3417637524" sldId="261"/>
        </pc:sldMkLst>
        <pc:spChg chg="mod">
          <ac:chgData name="Goforth, Kaitlyn" userId="S::kgoforth@apcoworldwide.com::5514d93d-755e-413f-aabf-d3b99dada2c9" providerId="AD" clId="Web-{88367947-028D-AD11-5BD3-8142348AB2F8}" dt="2024-08-28T18:23:23.721" v="21" actId="20577"/>
          <ac:spMkLst>
            <pc:docMk/>
            <pc:sldMk cId="3417637524" sldId="261"/>
            <ac:spMk id="64" creationId="{F880BF2C-F083-E681-112E-1CD86776925C}"/>
          </ac:spMkLst>
        </pc:spChg>
      </pc:sldChg>
      <pc:sldChg chg="modSp">
        <pc:chgData name="Goforth, Kaitlyn" userId="S::kgoforth@apcoworldwide.com::5514d93d-755e-413f-aabf-d3b99dada2c9" providerId="AD" clId="Web-{88367947-028D-AD11-5BD3-8142348AB2F8}" dt="2024-08-28T18:21:47.939" v="15" actId="20577"/>
        <pc:sldMkLst>
          <pc:docMk/>
          <pc:sldMk cId="905645684" sldId="266"/>
        </pc:sldMkLst>
        <pc:spChg chg="mod">
          <ac:chgData name="Goforth, Kaitlyn" userId="S::kgoforth@apcoworldwide.com::5514d93d-755e-413f-aabf-d3b99dada2c9" providerId="AD" clId="Web-{88367947-028D-AD11-5BD3-8142348AB2F8}" dt="2024-08-28T18:21:47.939" v="15" actId="20577"/>
          <ac:spMkLst>
            <pc:docMk/>
            <pc:sldMk cId="905645684" sldId="266"/>
            <ac:spMk id="3" creationId="{0D8D4051-B348-6E76-EFA0-FC5F1BC06CE4}"/>
          </ac:spMkLst>
        </pc:spChg>
      </pc:sldChg>
    </pc:docChg>
  </pc:docChgLst>
  <pc:docChgLst>
    <pc:chgData name="Lynch, Katie (she/her)" userId="S::klynch@apcoworldwide.com::f262ee99-a859-437f-85b0-5cfc44dff8cc" providerId="AD" clId="Web-{1016E44C-4205-39D2-B7FB-9E5C0C28AA3C}"/>
    <pc:docChg chg="modSld">
      <pc:chgData name="Lynch, Katie (she/her)" userId="S::klynch@apcoworldwide.com::f262ee99-a859-437f-85b0-5cfc44dff8cc" providerId="AD" clId="Web-{1016E44C-4205-39D2-B7FB-9E5C0C28AA3C}" dt="2024-09-03T15:48:22.665" v="1" actId="20577"/>
      <pc:docMkLst>
        <pc:docMk/>
      </pc:docMkLst>
      <pc:sldChg chg="modSp">
        <pc:chgData name="Lynch, Katie (she/her)" userId="S::klynch@apcoworldwide.com::f262ee99-a859-437f-85b0-5cfc44dff8cc" providerId="AD" clId="Web-{1016E44C-4205-39D2-B7FB-9E5C0C28AA3C}" dt="2024-09-03T15:48:22.665" v="1" actId="20577"/>
        <pc:sldMkLst>
          <pc:docMk/>
          <pc:sldMk cId="2331109258" sldId="259"/>
        </pc:sldMkLst>
        <pc:spChg chg="mod">
          <ac:chgData name="Lynch, Katie (she/her)" userId="S::klynch@apcoworldwide.com::f262ee99-a859-437f-85b0-5cfc44dff8cc" providerId="AD" clId="Web-{1016E44C-4205-39D2-B7FB-9E5C0C28AA3C}" dt="2024-09-03T15:48:22.665" v="1" actId="20577"/>
          <ac:spMkLst>
            <pc:docMk/>
            <pc:sldMk cId="2331109258" sldId="259"/>
            <ac:spMk id="3" creationId="{736A202F-0B78-E8DB-4D65-D9853D5DA1FB}"/>
          </ac:spMkLst>
        </pc:spChg>
      </pc:sldChg>
    </pc:docChg>
  </pc:docChgLst>
  <pc:docChgLst>
    <pc:chgData name="McNully, Bronwyn (she/her)" userId="90a40df3-a57e-481c-99ec-5f156985affd" providerId="ADAL" clId="{A1F44FE1-F59D-B343-A885-4D13681F29A9}"/>
    <pc:docChg chg="undo custSel modSld modMainMaster">
      <pc:chgData name="McNully, Bronwyn (she/her)" userId="90a40df3-a57e-481c-99ec-5f156985affd" providerId="ADAL" clId="{A1F44FE1-F59D-B343-A885-4D13681F29A9}" dt="2024-08-28T21:14:21.710" v="142" actId="18131"/>
      <pc:docMkLst>
        <pc:docMk/>
      </pc:docMkLst>
      <pc:sldChg chg="addSp delSp modSp mod">
        <pc:chgData name="McNully, Bronwyn (she/her)" userId="90a40df3-a57e-481c-99ec-5f156985affd" providerId="ADAL" clId="{A1F44FE1-F59D-B343-A885-4D13681F29A9}" dt="2024-08-28T16:17:31.713" v="75" actId="14100"/>
        <pc:sldMkLst>
          <pc:docMk/>
          <pc:sldMk cId="1565639303" sldId="257"/>
        </pc:sldMkLst>
        <pc:spChg chg="mod">
          <ac:chgData name="McNully, Bronwyn (she/her)" userId="90a40df3-a57e-481c-99ec-5f156985affd" providerId="ADAL" clId="{A1F44FE1-F59D-B343-A885-4D13681F29A9}" dt="2024-08-28T16:17:22.589" v="74" actId="1036"/>
          <ac:spMkLst>
            <pc:docMk/>
            <pc:sldMk cId="1565639303" sldId="257"/>
            <ac:spMk id="6" creationId="{98B7944E-BC8D-0146-9BE4-106B7974B567}"/>
          </ac:spMkLst>
        </pc:spChg>
        <pc:spChg chg="mod">
          <ac:chgData name="McNully, Bronwyn (she/her)" userId="90a40df3-a57e-481c-99ec-5f156985affd" providerId="ADAL" clId="{A1F44FE1-F59D-B343-A885-4D13681F29A9}" dt="2024-08-28T16:17:31.713" v="75" actId="14100"/>
          <ac:spMkLst>
            <pc:docMk/>
            <pc:sldMk cId="1565639303" sldId="257"/>
            <ac:spMk id="7" creationId="{2F50AF0B-22FA-00FC-249B-AF02336A8908}"/>
          </ac:spMkLst>
        </pc:spChg>
        <pc:picChg chg="del">
          <ac:chgData name="McNully, Bronwyn (she/her)" userId="90a40df3-a57e-481c-99ec-5f156985affd" providerId="ADAL" clId="{A1F44FE1-F59D-B343-A885-4D13681F29A9}" dt="2024-08-28T15:56:07.600" v="6" actId="478"/>
          <ac:picMkLst>
            <pc:docMk/>
            <pc:sldMk cId="1565639303" sldId="257"/>
            <ac:picMk id="2" creationId="{55CA891E-AE46-45F9-DDB4-9C7EBE97AA8F}"/>
          </ac:picMkLst>
        </pc:picChg>
        <pc:picChg chg="add mod">
          <ac:chgData name="McNully, Bronwyn (she/her)" userId="90a40df3-a57e-481c-99ec-5f156985affd" providerId="ADAL" clId="{A1F44FE1-F59D-B343-A885-4D13681F29A9}" dt="2024-08-28T15:56:17.217" v="10" actId="1076"/>
          <ac:picMkLst>
            <pc:docMk/>
            <pc:sldMk cId="1565639303" sldId="257"/>
            <ac:picMk id="3" creationId="{AD47AE8B-09DF-6068-0AC9-4EDF58BD3A9B}"/>
          </ac:picMkLst>
        </pc:picChg>
      </pc:sldChg>
      <pc:sldChg chg="modSp mod">
        <pc:chgData name="McNully, Bronwyn (she/her)" userId="90a40df3-a57e-481c-99ec-5f156985affd" providerId="ADAL" clId="{A1F44FE1-F59D-B343-A885-4D13681F29A9}" dt="2024-08-28T19:03:53.286" v="112" actId="14826"/>
        <pc:sldMkLst>
          <pc:docMk/>
          <pc:sldMk cId="2331109258" sldId="259"/>
        </pc:sldMkLst>
        <pc:spChg chg="mod modCrop">
          <ac:chgData name="McNully, Bronwyn (she/her)" userId="90a40df3-a57e-481c-99ec-5f156985affd" providerId="ADAL" clId="{A1F44FE1-F59D-B343-A885-4D13681F29A9}" dt="2024-08-28T19:03:53.286" v="112" actId="14826"/>
          <ac:spMkLst>
            <pc:docMk/>
            <pc:sldMk cId="2331109258" sldId="259"/>
            <ac:spMk id="4" creationId="{05958A04-0EC8-463F-3F86-2BB758627128}"/>
          </ac:spMkLst>
        </pc:spChg>
      </pc:sldChg>
      <pc:sldChg chg="modSp mod">
        <pc:chgData name="McNully, Bronwyn (she/her)" userId="90a40df3-a57e-481c-99ec-5f156985affd" providerId="ADAL" clId="{A1F44FE1-F59D-B343-A885-4D13681F29A9}" dt="2024-08-28T19:07:45.390" v="135" actId="1076"/>
        <pc:sldMkLst>
          <pc:docMk/>
          <pc:sldMk cId="3417637524" sldId="261"/>
        </pc:sldMkLst>
        <pc:spChg chg="mod">
          <ac:chgData name="McNully, Bronwyn (she/her)" userId="90a40df3-a57e-481c-99ec-5f156985affd" providerId="ADAL" clId="{A1F44FE1-F59D-B343-A885-4D13681F29A9}" dt="2024-08-28T19:07:45.390" v="135" actId="1076"/>
          <ac:spMkLst>
            <pc:docMk/>
            <pc:sldMk cId="3417637524" sldId="261"/>
            <ac:spMk id="3" creationId="{ECDAD419-7D01-DAA7-3E71-9A9335010710}"/>
          </ac:spMkLst>
        </pc:spChg>
        <pc:spChg chg="mod">
          <ac:chgData name="McNully, Bronwyn (she/her)" userId="90a40df3-a57e-481c-99ec-5f156985affd" providerId="ADAL" clId="{A1F44FE1-F59D-B343-A885-4D13681F29A9}" dt="2024-08-28T19:06:59.468" v="131" actId="408"/>
          <ac:spMkLst>
            <pc:docMk/>
            <pc:sldMk cId="3417637524" sldId="261"/>
            <ac:spMk id="7" creationId="{A627388D-224F-9382-636D-366297BBC83F}"/>
          </ac:spMkLst>
        </pc:spChg>
        <pc:spChg chg="mod">
          <ac:chgData name="McNully, Bronwyn (she/her)" userId="90a40df3-a57e-481c-99ec-5f156985affd" providerId="ADAL" clId="{A1F44FE1-F59D-B343-A885-4D13681F29A9}" dt="2024-08-28T19:06:59.468" v="131" actId="408"/>
          <ac:spMkLst>
            <pc:docMk/>
            <pc:sldMk cId="3417637524" sldId="261"/>
            <ac:spMk id="12" creationId="{E53BE32C-3D2A-66D3-64FC-BC174ACF6562}"/>
          </ac:spMkLst>
        </pc:spChg>
        <pc:spChg chg="mod">
          <ac:chgData name="McNully, Bronwyn (she/her)" userId="90a40df3-a57e-481c-99ec-5f156985affd" providerId="ADAL" clId="{A1F44FE1-F59D-B343-A885-4D13681F29A9}" dt="2024-08-28T19:07:45.390" v="135" actId="1076"/>
          <ac:spMkLst>
            <pc:docMk/>
            <pc:sldMk cId="3417637524" sldId="261"/>
            <ac:spMk id="15" creationId="{173DA0C0-D61D-75F6-395B-7DDD8F627875}"/>
          </ac:spMkLst>
        </pc:spChg>
        <pc:spChg chg="mod">
          <ac:chgData name="McNully, Bronwyn (she/her)" userId="90a40df3-a57e-481c-99ec-5f156985affd" providerId="ADAL" clId="{A1F44FE1-F59D-B343-A885-4D13681F29A9}" dt="2024-08-28T19:06:59.468" v="131" actId="408"/>
          <ac:spMkLst>
            <pc:docMk/>
            <pc:sldMk cId="3417637524" sldId="261"/>
            <ac:spMk id="50" creationId="{C1F34C79-DD46-885B-3174-FBAD334BCF3C}"/>
          </ac:spMkLst>
        </pc:spChg>
        <pc:spChg chg="mod">
          <ac:chgData name="McNully, Bronwyn (she/her)" userId="90a40df3-a57e-481c-99ec-5f156985affd" providerId="ADAL" clId="{A1F44FE1-F59D-B343-A885-4D13681F29A9}" dt="2024-08-28T19:06:59.468" v="131" actId="408"/>
          <ac:spMkLst>
            <pc:docMk/>
            <pc:sldMk cId="3417637524" sldId="261"/>
            <ac:spMk id="51" creationId="{BF2B0AA1-93BD-1AFA-7CAE-68E806A934AA}"/>
          </ac:spMkLst>
        </pc:spChg>
        <pc:spChg chg="mod">
          <ac:chgData name="McNully, Bronwyn (she/her)" userId="90a40df3-a57e-481c-99ec-5f156985affd" providerId="ADAL" clId="{A1F44FE1-F59D-B343-A885-4D13681F29A9}" dt="2024-08-28T19:07:21.205" v="132" actId="465"/>
          <ac:spMkLst>
            <pc:docMk/>
            <pc:sldMk cId="3417637524" sldId="261"/>
            <ac:spMk id="64" creationId="{F880BF2C-F083-E681-112E-1CD86776925C}"/>
          </ac:spMkLst>
        </pc:spChg>
        <pc:spChg chg="mod">
          <ac:chgData name="McNully, Bronwyn (she/her)" userId="90a40df3-a57e-481c-99ec-5f156985affd" providerId="ADAL" clId="{A1F44FE1-F59D-B343-A885-4D13681F29A9}" dt="2024-08-28T19:07:45.390" v="135" actId="1076"/>
          <ac:spMkLst>
            <pc:docMk/>
            <pc:sldMk cId="3417637524" sldId="261"/>
            <ac:spMk id="68" creationId="{23B24E7F-7088-734F-38CA-5A7AB59D9ADF}"/>
          </ac:spMkLst>
        </pc:spChg>
        <pc:grpChg chg="mod">
          <ac:chgData name="McNully, Bronwyn (she/her)" userId="90a40df3-a57e-481c-99ec-5f156985affd" providerId="ADAL" clId="{A1F44FE1-F59D-B343-A885-4D13681F29A9}" dt="2024-08-28T19:06:59.468" v="131" actId="408"/>
          <ac:grpSpMkLst>
            <pc:docMk/>
            <pc:sldMk cId="3417637524" sldId="261"/>
            <ac:grpSpMk id="9" creationId="{E74B726F-7327-3D16-27EF-07AB73C7F232}"/>
          </ac:grpSpMkLst>
        </pc:grpChg>
        <pc:grpChg chg="mod">
          <ac:chgData name="McNully, Bronwyn (she/her)" userId="90a40df3-a57e-481c-99ec-5f156985affd" providerId="ADAL" clId="{A1F44FE1-F59D-B343-A885-4D13681F29A9}" dt="2024-08-28T19:07:27.082" v="133" actId="1076"/>
          <ac:grpSpMkLst>
            <pc:docMk/>
            <pc:sldMk cId="3417637524" sldId="261"/>
            <ac:grpSpMk id="13" creationId="{6C14AFDA-F4A8-505F-25FA-00196F13AD56}"/>
          </ac:grpSpMkLst>
        </pc:grpChg>
        <pc:grpChg chg="mod">
          <ac:chgData name="McNully, Bronwyn (she/her)" userId="90a40df3-a57e-481c-99ec-5f156985affd" providerId="ADAL" clId="{A1F44FE1-F59D-B343-A885-4D13681F29A9}" dt="2024-08-28T19:07:31.677" v="134" actId="1076"/>
          <ac:grpSpMkLst>
            <pc:docMk/>
            <pc:sldMk cId="3417637524" sldId="261"/>
            <ac:grpSpMk id="49" creationId="{FD0AA429-FE21-62F1-EF2F-943591217835}"/>
          </ac:grpSpMkLst>
        </pc:grpChg>
        <pc:grpChg chg="mod">
          <ac:chgData name="McNully, Bronwyn (she/her)" userId="90a40df3-a57e-481c-99ec-5f156985affd" providerId="ADAL" clId="{A1F44FE1-F59D-B343-A885-4D13681F29A9}" dt="2024-08-28T19:06:59.468" v="131" actId="408"/>
          <ac:grpSpMkLst>
            <pc:docMk/>
            <pc:sldMk cId="3417637524" sldId="261"/>
            <ac:grpSpMk id="61" creationId="{6B121A9D-8895-C62A-0FBE-BF7D12FF8DCB}"/>
          </ac:grpSpMkLst>
        </pc:grpChg>
      </pc:sldChg>
      <pc:sldChg chg="addSp delSp modSp mod modCm">
        <pc:chgData name="McNully, Bronwyn (she/her)" userId="90a40df3-a57e-481c-99ec-5f156985affd" providerId="ADAL" clId="{A1F44FE1-F59D-B343-A885-4D13681F29A9}" dt="2024-08-28T21:14:21.710" v="142" actId="18131"/>
        <pc:sldMkLst>
          <pc:docMk/>
          <pc:sldMk cId="905645684" sldId="266"/>
        </pc:sldMkLst>
        <pc:spChg chg="mod">
          <ac:chgData name="McNully, Bronwyn (she/her)" userId="90a40df3-a57e-481c-99ec-5f156985affd" providerId="ADAL" clId="{A1F44FE1-F59D-B343-A885-4D13681F29A9}" dt="2024-08-28T18:56:56.782" v="99" actId="14100"/>
          <ac:spMkLst>
            <pc:docMk/>
            <pc:sldMk cId="905645684" sldId="266"/>
            <ac:spMk id="3" creationId="{0D8D4051-B348-6E76-EFA0-FC5F1BC06CE4}"/>
          </ac:spMkLst>
        </pc:spChg>
        <pc:spChg chg="del mod modCrop">
          <ac:chgData name="McNully, Bronwyn (she/her)" userId="90a40df3-a57e-481c-99ec-5f156985affd" providerId="ADAL" clId="{A1F44FE1-F59D-B343-A885-4D13681F29A9}" dt="2024-08-28T19:04:13.083" v="116" actId="478"/>
          <ac:spMkLst>
            <pc:docMk/>
            <pc:sldMk cId="905645684" sldId="266"/>
            <ac:spMk id="4" creationId="{411A6285-4D0D-E7FB-035E-CFC7EE226084}"/>
          </ac:spMkLst>
        </pc:spChg>
        <pc:spChg chg="add mod">
          <ac:chgData name="McNully, Bronwyn (she/her)" userId="90a40df3-a57e-481c-99ec-5f156985affd" providerId="ADAL" clId="{A1F44FE1-F59D-B343-A885-4D13681F29A9}" dt="2024-08-28T18:57:11.652" v="101" actId="207"/>
          <ac:spMkLst>
            <pc:docMk/>
            <pc:sldMk cId="905645684" sldId="266"/>
            <ac:spMk id="5" creationId="{7FFD11C1-8789-B167-95C2-3A8C194E7483}"/>
          </ac:spMkLst>
        </pc:spChg>
        <pc:spChg chg="add mod">
          <ac:chgData name="McNully, Bronwyn (she/her)" userId="90a40df3-a57e-481c-99ec-5f156985affd" providerId="ADAL" clId="{A1F44FE1-F59D-B343-A885-4D13681F29A9}" dt="2024-08-28T18:57:22.785" v="103" actId="1076"/>
          <ac:spMkLst>
            <pc:docMk/>
            <pc:sldMk cId="905645684" sldId="266"/>
            <ac:spMk id="7" creationId="{DF414ADF-71CA-BD91-A69C-8FC8E2F8CC6C}"/>
          </ac:spMkLst>
        </pc:spChg>
        <pc:spChg chg="add mod modCrop">
          <ac:chgData name="McNully, Bronwyn (she/her)" userId="90a40df3-a57e-481c-99ec-5f156985affd" providerId="ADAL" clId="{A1F44FE1-F59D-B343-A885-4D13681F29A9}" dt="2024-08-28T21:14:21.710" v="142" actId="18131"/>
          <ac:spMkLst>
            <pc:docMk/>
            <pc:sldMk cId="905645684" sldId="266"/>
            <ac:spMk id="8" creationId="{4A9FECF2-1E99-3084-C64F-408EDA967D3D}"/>
          </ac:spMkLst>
        </pc:spChg>
        <pc:extLst>
          <p:ext xmlns:p="http://schemas.openxmlformats.org/presentationml/2006/main" uri="{D6D511B9-2390-475A-947B-AFAB55BFBCF1}">
            <pc226:cmChg xmlns:pc226="http://schemas.microsoft.com/office/powerpoint/2022/06/main/command" chg="mod">
              <pc226:chgData name="McNully, Bronwyn (she/her)" userId="90a40df3-a57e-481c-99ec-5f156985affd" providerId="ADAL" clId="{A1F44FE1-F59D-B343-A885-4D13681F29A9}" dt="2024-08-28T18:55:46.431" v="87" actId="20577"/>
              <pc2:cmMkLst xmlns:pc2="http://schemas.microsoft.com/office/powerpoint/2019/9/main/command">
                <pc:docMk/>
                <pc:sldMk cId="905645684" sldId="266"/>
                <pc2:cmMk id="{61E33E81-464D-42AC-8774-5E01691E11E1}"/>
              </pc2:cmMkLst>
            </pc226:cmChg>
          </p:ext>
        </pc:extLst>
      </pc:sldChg>
      <pc:sldChg chg="modSp mod">
        <pc:chgData name="McNully, Bronwyn (she/her)" userId="90a40df3-a57e-481c-99ec-5f156985affd" providerId="ADAL" clId="{A1F44FE1-F59D-B343-A885-4D13681F29A9}" dt="2024-08-28T18:54:56.993" v="77" actId="13926"/>
        <pc:sldMkLst>
          <pc:docMk/>
          <pc:sldMk cId="2780331319" sldId="268"/>
        </pc:sldMkLst>
        <pc:spChg chg="mod">
          <ac:chgData name="McNully, Bronwyn (she/her)" userId="90a40df3-a57e-481c-99ec-5f156985affd" providerId="ADAL" clId="{A1F44FE1-F59D-B343-A885-4D13681F29A9}" dt="2024-08-28T18:54:56.993" v="77" actId="13926"/>
          <ac:spMkLst>
            <pc:docMk/>
            <pc:sldMk cId="2780331319" sldId="268"/>
            <ac:spMk id="3" creationId="{736A202F-0B78-E8DB-4D65-D9853D5DA1FB}"/>
          </ac:spMkLst>
        </pc:spChg>
      </pc:sldChg>
      <pc:sldMasterChg chg="modSldLayout">
        <pc:chgData name="McNully, Bronwyn (she/her)" userId="90a40df3-a57e-481c-99ec-5f156985affd" providerId="ADAL" clId="{A1F44FE1-F59D-B343-A885-4D13681F29A9}" dt="2024-08-28T16:15:29.732" v="47" actId="14826"/>
        <pc:sldMasterMkLst>
          <pc:docMk/>
          <pc:sldMasterMk cId="2899311669" sldId="2147483648"/>
        </pc:sldMasterMkLst>
        <pc:sldLayoutChg chg="delSp modSp mod">
          <pc:chgData name="McNully, Bronwyn (she/her)" userId="90a40df3-a57e-481c-99ec-5f156985affd" providerId="ADAL" clId="{A1F44FE1-F59D-B343-A885-4D13681F29A9}" dt="2024-08-28T16:15:29.732" v="47" actId="14826"/>
          <pc:sldLayoutMkLst>
            <pc:docMk/>
            <pc:sldMasterMk cId="2899311669" sldId="2147483648"/>
            <pc:sldLayoutMk cId="4235550475" sldId="2147483675"/>
          </pc:sldLayoutMkLst>
          <pc:spChg chg="mod">
            <ac:chgData name="McNully, Bronwyn (she/her)" userId="90a40df3-a57e-481c-99ec-5f156985affd" providerId="ADAL" clId="{A1F44FE1-F59D-B343-A885-4D13681F29A9}" dt="2024-08-28T15:56:02.575" v="5" actId="1076"/>
            <ac:spMkLst>
              <pc:docMk/>
              <pc:sldMasterMk cId="2899311669" sldId="2147483648"/>
              <pc:sldLayoutMk cId="4235550475" sldId="2147483675"/>
              <ac:spMk id="2" creationId="{8898C7B9-DA3E-B6D4-1CA3-BA594147F861}"/>
            </ac:spMkLst>
          </pc:spChg>
          <pc:spChg chg="mod">
            <ac:chgData name="McNully, Bronwyn (she/her)" userId="90a40df3-a57e-481c-99ec-5f156985affd" providerId="ADAL" clId="{A1F44FE1-F59D-B343-A885-4D13681F29A9}" dt="2024-08-28T15:56:02.575" v="5" actId="1076"/>
            <ac:spMkLst>
              <pc:docMk/>
              <pc:sldMasterMk cId="2899311669" sldId="2147483648"/>
              <pc:sldLayoutMk cId="4235550475" sldId="2147483675"/>
              <ac:spMk id="3" creationId="{728964BB-16B9-7D22-9B7B-04F67275CEAE}"/>
            </ac:spMkLst>
          </pc:spChg>
          <pc:spChg chg="del">
            <ac:chgData name="McNully, Bronwyn (she/her)" userId="90a40df3-a57e-481c-99ec-5f156985affd" providerId="ADAL" clId="{A1F44FE1-F59D-B343-A885-4D13681F29A9}" dt="2024-08-28T15:55:14.721" v="1" actId="478"/>
            <ac:spMkLst>
              <pc:docMk/>
              <pc:sldMasterMk cId="2899311669" sldId="2147483648"/>
              <pc:sldLayoutMk cId="4235550475" sldId="2147483675"/>
              <ac:spMk id="4" creationId="{DAC64492-A724-8CED-A620-493B9A5F2F2D}"/>
            </ac:spMkLst>
          </pc:spChg>
          <pc:picChg chg="mod">
            <ac:chgData name="McNully, Bronwyn (she/her)" userId="90a40df3-a57e-481c-99ec-5f156985affd" providerId="ADAL" clId="{A1F44FE1-F59D-B343-A885-4D13681F29A9}" dt="2024-08-28T16:15:29.732" v="47" actId="14826"/>
            <ac:picMkLst>
              <pc:docMk/>
              <pc:sldMasterMk cId="2899311669" sldId="2147483648"/>
              <pc:sldLayoutMk cId="4235550475" sldId="2147483675"/>
              <ac:picMk id="7" creationId="{AF82132C-676B-6657-5D60-84A083CBDC34}"/>
            </ac:picMkLst>
          </pc:picChg>
          <pc:picChg chg="del">
            <ac:chgData name="McNully, Bronwyn (she/her)" userId="90a40df3-a57e-481c-99ec-5f156985affd" providerId="ADAL" clId="{A1F44FE1-F59D-B343-A885-4D13681F29A9}" dt="2024-08-28T15:55:12.825" v="0" actId="478"/>
            <ac:picMkLst>
              <pc:docMk/>
              <pc:sldMasterMk cId="2899311669" sldId="2147483648"/>
              <pc:sldLayoutMk cId="4235550475" sldId="2147483675"/>
              <ac:picMk id="9" creationId="{51898AB9-7D84-5332-BE07-9667464060C5}"/>
            </ac:picMkLst>
          </pc:picChg>
        </pc:sldLayoutChg>
      </pc:sldMasterChg>
    </pc:docChg>
  </pc:docChgLst>
  <pc:docChgLst>
    <pc:chgData name="Lynch, Katie (she/her)" userId="S::klynch@apcoworldwide.com::f262ee99-a859-437f-85b0-5cfc44dff8cc" providerId="AD" clId="Web-{E9B03446-6908-6478-CC3A-F804AF8A5762}"/>
    <pc:docChg chg="modSld">
      <pc:chgData name="Lynch, Katie (she/her)" userId="S::klynch@apcoworldwide.com::f262ee99-a859-437f-85b0-5cfc44dff8cc" providerId="AD" clId="Web-{E9B03446-6908-6478-CC3A-F804AF8A5762}" dt="2024-08-30T21:02:05.028" v="15" actId="1076"/>
      <pc:docMkLst>
        <pc:docMk/>
      </pc:docMkLst>
      <pc:sldChg chg="delSp modSp">
        <pc:chgData name="Lynch, Katie (she/her)" userId="S::klynch@apcoworldwide.com::f262ee99-a859-437f-85b0-5cfc44dff8cc" providerId="AD" clId="Web-{E9B03446-6908-6478-CC3A-F804AF8A5762}" dt="2024-08-30T21:02:05.028" v="15" actId="1076"/>
        <pc:sldMkLst>
          <pc:docMk/>
          <pc:sldMk cId="905645684" sldId="266"/>
        </pc:sldMkLst>
        <pc:spChg chg="mod">
          <ac:chgData name="Lynch, Katie (she/her)" userId="S::klynch@apcoworldwide.com::f262ee99-a859-437f-85b0-5cfc44dff8cc" providerId="AD" clId="Web-{E9B03446-6908-6478-CC3A-F804AF8A5762}" dt="2024-08-30T21:02:05.028" v="15" actId="1076"/>
          <ac:spMkLst>
            <pc:docMk/>
            <pc:sldMk cId="905645684" sldId="266"/>
            <ac:spMk id="3" creationId="{0D8D4051-B348-6E76-EFA0-FC5F1BC06CE4}"/>
          </ac:spMkLst>
        </pc:spChg>
        <pc:spChg chg="mod">
          <ac:chgData name="Lynch, Katie (she/her)" userId="S::klynch@apcoworldwide.com::f262ee99-a859-437f-85b0-5cfc44dff8cc" providerId="AD" clId="Web-{E9B03446-6908-6478-CC3A-F804AF8A5762}" dt="2024-08-30T21:01:33.684" v="4" actId="14100"/>
          <ac:spMkLst>
            <pc:docMk/>
            <pc:sldMk cId="905645684" sldId="266"/>
            <ac:spMk id="5" creationId="{7FFD11C1-8789-B167-95C2-3A8C194E7483}"/>
          </ac:spMkLst>
        </pc:spChg>
        <pc:spChg chg="mod">
          <ac:chgData name="Lynch, Katie (she/her)" userId="S::klynch@apcoworldwide.com::f262ee99-a859-437f-85b0-5cfc44dff8cc" providerId="AD" clId="Web-{E9B03446-6908-6478-CC3A-F804AF8A5762}" dt="2024-08-30T21:02:00.465" v="13" actId="20577"/>
          <ac:spMkLst>
            <pc:docMk/>
            <pc:sldMk cId="905645684" sldId="266"/>
            <ac:spMk id="7" creationId="{DF414ADF-71CA-BD91-A69C-8FC8E2F8CC6C}"/>
          </ac:spMkLst>
        </pc:spChg>
        <pc:spChg chg="mod">
          <ac:chgData name="Lynch, Katie (she/her)" userId="S::klynch@apcoworldwide.com::f262ee99-a859-437f-85b0-5cfc44dff8cc" providerId="AD" clId="Web-{E9B03446-6908-6478-CC3A-F804AF8A5762}" dt="2024-08-30T21:01:25.965" v="3" actId="1076"/>
          <ac:spMkLst>
            <pc:docMk/>
            <pc:sldMk cId="905645684" sldId="266"/>
            <ac:spMk id="8" creationId="{FBBEDA61-E248-435F-E4F6-854F1D139B22}"/>
          </ac:spMkLst>
        </pc:spChg>
        <pc:picChg chg="del">
          <ac:chgData name="Lynch, Katie (she/her)" userId="S::klynch@apcoworldwide.com::f262ee99-a859-437f-85b0-5cfc44dff8cc" providerId="AD" clId="Web-{E9B03446-6908-6478-CC3A-F804AF8A5762}" dt="2024-08-30T21:01:15.309" v="0"/>
          <ac:picMkLst>
            <pc:docMk/>
            <pc:sldMk cId="905645684" sldId="266"/>
            <ac:picMk id="10" creationId="{B0A642DA-7956-E4B6-EBFD-0E9771FFB84B}"/>
          </ac:picMkLst>
        </pc:picChg>
      </pc:sldChg>
    </pc:docChg>
  </pc:docChgLst>
  <pc:docChgLst>
    <pc:chgData name="Lynch, Katie (she/her)" userId="S::klynch@apcoworldwide.com::f262ee99-a859-437f-85b0-5cfc44dff8cc" providerId="AD" clId="Web-{1E5B553C-B740-A4E9-1B80-E2F27DC73E9A}"/>
    <pc:docChg chg="mod addSld modSld">
      <pc:chgData name="Lynch, Katie (she/her)" userId="S::klynch@apcoworldwide.com::f262ee99-a859-437f-85b0-5cfc44dff8cc" providerId="AD" clId="Web-{1E5B553C-B740-A4E9-1B80-E2F27DC73E9A}" dt="2024-08-28T18:17:18.662" v="288" actId="20577"/>
      <pc:docMkLst>
        <pc:docMk/>
      </pc:docMkLst>
      <pc:sldChg chg="modSp">
        <pc:chgData name="Lynch, Katie (she/her)" userId="S::klynch@apcoworldwide.com::f262ee99-a859-437f-85b0-5cfc44dff8cc" providerId="AD" clId="Web-{1E5B553C-B740-A4E9-1B80-E2F27DC73E9A}" dt="2024-08-28T18:16:21.504" v="272" actId="20577"/>
        <pc:sldMkLst>
          <pc:docMk/>
          <pc:sldMk cId="986021846" sldId="258"/>
        </pc:sldMkLst>
        <pc:spChg chg="mod">
          <ac:chgData name="Lynch, Katie (she/her)" userId="S::klynch@apcoworldwide.com::f262ee99-a859-437f-85b0-5cfc44dff8cc" providerId="AD" clId="Web-{1E5B553C-B740-A4E9-1B80-E2F27DC73E9A}" dt="2024-08-28T17:35:00.961" v="23" actId="20577"/>
          <ac:spMkLst>
            <pc:docMk/>
            <pc:sldMk cId="986021846" sldId="258"/>
            <ac:spMk id="3" creationId="{61EB1265-6D3B-E97C-7BDB-5699FFFFA1CF}"/>
          </ac:spMkLst>
        </pc:spChg>
        <pc:spChg chg="mod">
          <ac:chgData name="Lynch, Katie (she/her)" userId="S::klynch@apcoworldwide.com::f262ee99-a859-437f-85b0-5cfc44dff8cc" providerId="AD" clId="Web-{1E5B553C-B740-A4E9-1B80-E2F27DC73E9A}" dt="2024-08-28T18:16:21.504" v="272" actId="20577"/>
          <ac:spMkLst>
            <pc:docMk/>
            <pc:sldMk cId="986021846" sldId="258"/>
            <ac:spMk id="4" creationId="{2BB2FC6F-A772-A690-63C4-2BC3A814C5B7}"/>
          </ac:spMkLst>
        </pc:spChg>
      </pc:sldChg>
      <pc:sldChg chg="modSp">
        <pc:chgData name="Lynch, Katie (she/her)" userId="S::klynch@apcoworldwide.com::f262ee99-a859-437f-85b0-5cfc44dff8cc" providerId="AD" clId="Web-{1E5B553C-B740-A4E9-1B80-E2F27DC73E9A}" dt="2024-08-28T17:36:19.352" v="63" actId="20577"/>
        <pc:sldMkLst>
          <pc:docMk/>
          <pc:sldMk cId="2331109258" sldId="259"/>
        </pc:sldMkLst>
        <pc:spChg chg="mod">
          <ac:chgData name="Lynch, Katie (she/her)" userId="S::klynch@apcoworldwide.com::f262ee99-a859-437f-85b0-5cfc44dff8cc" providerId="AD" clId="Web-{1E5B553C-B740-A4E9-1B80-E2F27DC73E9A}" dt="2024-08-28T17:36:19.352" v="63" actId="20577"/>
          <ac:spMkLst>
            <pc:docMk/>
            <pc:sldMk cId="2331109258" sldId="259"/>
            <ac:spMk id="3" creationId="{736A202F-0B78-E8DB-4D65-D9853D5DA1FB}"/>
          </ac:spMkLst>
        </pc:spChg>
      </pc:sldChg>
      <pc:sldChg chg="addSp delSp modSp">
        <pc:chgData name="Lynch, Katie (she/her)" userId="S::klynch@apcoworldwide.com::f262ee99-a859-437f-85b0-5cfc44dff8cc" providerId="AD" clId="Web-{1E5B553C-B740-A4E9-1B80-E2F27DC73E9A}" dt="2024-08-28T18:17:18.662" v="288" actId="20577"/>
        <pc:sldMkLst>
          <pc:docMk/>
          <pc:sldMk cId="3417637524" sldId="261"/>
        </pc:sldMkLst>
        <pc:spChg chg="del">
          <ac:chgData name="Lynch, Katie (she/her)" userId="S::klynch@apcoworldwide.com::f262ee99-a859-437f-85b0-5cfc44dff8cc" providerId="AD" clId="Web-{1E5B553C-B740-A4E9-1B80-E2F27DC73E9A}" dt="2024-08-28T17:48:57.162" v="135"/>
          <ac:spMkLst>
            <pc:docMk/>
            <pc:sldMk cId="3417637524" sldId="261"/>
            <ac:spMk id="3" creationId="{46D7FEA0-FAAB-A85E-04BD-46428E3966DD}"/>
          </ac:spMkLst>
        </pc:spChg>
        <pc:spChg chg="add mod">
          <ac:chgData name="Lynch, Katie (she/her)" userId="S::klynch@apcoworldwide.com::f262ee99-a859-437f-85b0-5cfc44dff8cc" providerId="AD" clId="Web-{1E5B553C-B740-A4E9-1B80-E2F27DC73E9A}" dt="2024-08-28T18:17:18.662" v="288" actId="20577"/>
          <ac:spMkLst>
            <pc:docMk/>
            <pc:sldMk cId="3417637524" sldId="261"/>
            <ac:spMk id="3" creationId="{ECDAD419-7D01-DAA7-3E71-9A9335010710}"/>
          </ac:spMkLst>
        </pc:spChg>
        <pc:spChg chg="add del mod">
          <ac:chgData name="Lynch, Katie (she/her)" userId="S::klynch@apcoworldwide.com::f262ee99-a859-437f-85b0-5cfc44dff8cc" providerId="AD" clId="Web-{1E5B553C-B740-A4E9-1B80-E2F27DC73E9A}" dt="2024-08-28T17:49:54.397" v="162"/>
          <ac:spMkLst>
            <pc:docMk/>
            <pc:sldMk cId="3417637524" sldId="261"/>
            <ac:spMk id="5" creationId="{929702A2-2B30-913B-EEC6-B4602B952A06}"/>
          </ac:spMkLst>
        </pc:spChg>
        <pc:spChg chg="mod">
          <ac:chgData name="Lynch, Katie (she/her)" userId="S::klynch@apcoworldwide.com::f262ee99-a859-437f-85b0-5cfc44dff8cc" providerId="AD" clId="Web-{1E5B553C-B740-A4E9-1B80-E2F27DC73E9A}" dt="2024-08-28T17:49:35.678" v="161" actId="1076"/>
          <ac:spMkLst>
            <pc:docMk/>
            <pc:sldMk cId="3417637524" sldId="261"/>
            <ac:spMk id="10" creationId="{75556CA1-EF5A-C7DF-D315-2DB7C066D5C9}"/>
          </ac:spMkLst>
        </pc:spChg>
        <pc:spChg chg="del">
          <ac:chgData name="Lynch, Katie (she/her)" userId="S::klynch@apcoworldwide.com::f262ee99-a859-437f-85b0-5cfc44dff8cc" providerId="AD" clId="Web-{1E5B553C-B740-A4E9-1B80-E2F27DC73E9A}" dt="2024-08-28T17:48:53.506" v="134"/>
          <ac:spMkLst>
            <pc:docMk/>
            <pc:sldMk cId="3417637524" sldId="261"/>
            <ac:spMk id="48" creationId="{411A4AFA-8FA5-981D-0693-89A9B6E58DF8}"/>
          </ac:spMkLst>
        </pc:spChg>
        <pc:spChg chg="del">
          <ac:chgData name="Lynch, Katie (she/her)" userId="S::klynch@apcoworldwide.com::f262ee99-a859-437f-85b0-5cfc44dff8cc" providerId="AD" clId="Web-{1E5B553C-B740-A4E9-1B80-E2F27DC73E9A}" dt="2024-08-28T17:46:19.006" v="116"/>
          <ac:spMkLst>
            <pc:docMk/>
            <pc:sldMk cId="3417637524" sldId="261"/>
            <ac:spMk id="60" creationId="{67B0BB28-05E1-2469-B5E9-EF18C715C176}"/>
          </ac:spMkLst>
        </pc:spChg>
        <pc:spChg chg="mod">
          <ac:chgData name="Lynch, Katie (she/her)" userId="S::klynch@apcoworldwide.com::f262ee99-a859-437f-85b0-5cfc44dff8cc" providerId="AD" clId="Web-{1E5B553C-B740-A4E9-1B80-E2F27DC73E9A}" dt="2024-08-28T18:16:53.802" v="281" actId="20577"/>
          <ac:spMkLst>
            <pc:docMk/>
            <pc:sldMk cId="3417637524" sldId="261"/>
            <ac:spMk id="64" creationId="{F880BF2C-F083-E681-112E-1CD86776925C}"/>
          </ac:spMkLst>
        </pc:spChg>
        <pc:spChg chg="mod">
          <ac:chgData name="Lynch, Katie (she/her)" userId="S::klynch@apcoworldwide.com::f262ee99-a859-437f-85b0-5cfc44dff8cc" providerId="AD" clId="Web-{1E5B553C-B740-A4E9-1B80-E2F27DC73E9A}" dt="2024-08-28T18:16:37.286" v="275" actId="1076"/>
          <ac:spMkLst>
            <pc:docMk/>
            <pc:sldMk cId="3417637524" sldId="261"/>
            <ac:spMk id="68" creationId="{23B24E7F-7088-734F-38CA-5A7AB59D9ADF}"/>
          </ac:spMkLst>
        </pc:spChg>
        <pc:grpChg chg="mod">
          <ac:chgData name="Lynch, Katie (she/her)" userId="S::klynch@apcoworldwide.com::f262ee99-a859-437f-85b0-5cfc44dff8cc" providerId="AD" clId="Web-{1E5B553C-B740-A4E9-1B80-E2F27DC73E9A}" dt="2024-08-28T18:16:44.739" v="277" actId="1076"/>
          <ac:grpSpMkLst>
            <pc:docMk/>
            <pc:sldMk cId="3417637524" sldId="261"/>
            <ac:grpSpMk id="49" creationId="{FD0AA429-FE21-62F1-EF2F-943591217835}"/>
          </ac:grpSpMkLst>
        </pc:grpChg>
        <pc:grpChg chg="mod">
          <ac:chgData name="Lynch, Katie (she/her)" userId="S::klynch@apcoworldwide.com::f262ee99-a859-437f-85b0-5cfc44dff8cc" providerId="AD" clId="Web-{1E5B553C-B740-A4E9-1B80-E2F27DC73E9A}" dt="2024-08-28T18:16:42.098" v="276" actId="1076"/>
          <ac:grpSpMkLst>
            <pc:docMk/>
            <pc:sldMk cId="3417637524" sldId="261"/>
            <ac:grpSpMk id="61" creationId="{6B121A9D-8895-C62A-0FBE-BF7D12FF8DCB}"/>
          </ac:grpSpMkLst>
        </pc:grpChg>
        <pc:grpChg chg="del">
          <ac:chgData name="Lynch, Katie (she/her)" userId="S::klynch@apcoworldwide.com::f262ee99-a859-437f-85b0-5cfc44dff8cc" providerId="AD" clId="Web-{1E5B553C-B740-A4E9-1B80-E2F27DC73E9A}" dt="2024-08-28T18:16:30.004" v="273"/>
          <ac:grpSpMkLst>
            <pc:docMk/>
            <pc:sldMk cId="3417637524" sldId="261"/>
            <ac:grpSpMk id="65" creationId="{8CDB62D8-765F-E14E-DB00-E09C3CC18C60}"/>
          </ac:grpSpMkLst>
        </pc:grpChg>
        <pc:grpChg chg="del">
          <ac:chgData name="Lynch, Katie (she/her)" userId="S::klynch@apcoworldwide.com::f262ee99-a859-437f-85b0-5cfc44dff8cc" providerId="AD" clId="Web-{1E5B553C-B740-A4E9-1B80-E2F27DC73E9A}" dt="2024-08-28T18:16:32.332" v="274"/>
          <ac:grpSpMkLst>
            <pc:docMk/>
            <pc:sldMk cId="3417637524" sldId="261"/>
            <ac:grpSpMk id="69" creationId="{EBB85D25-F1EF-8973-CB06-E1C33956A4FA}"/>
          </ac:grpSpMkLst>
        </pc:grpChg>
      </pc:sldChg>
      <pc:sldChg chg="modSp">
        <pc:chgData name="Lynch, Katie (she/her)" userId="S::klynch@apcoworldwide.com::f262ee99-a859-437f-85b0-5cfc44dff8cc" providerId="AD" clId="Web-{1E5B553C-B740-A4E9-1B80-E2F27DC73E9A}" dt="2024-08-28T17:36:33.352" v="67" actId="20577"/>
        <pc:sldMkLst>
          <pc:docMk/>
          <pc:sldMk cId="1466990230" sldId="263"/>
        </pc:sldMkLst>
        <pc:spChg chg="mod">
          <ac:chgData name="Lynch, Katie (she/her)" userId="S::klynch@apcoworldwide.com::f262ee99-a859-437f-85b0-5cfc44dff8cc" providerId="AD" clId="Web-{1E5B553C-B740-A4E9-1B80-E2F27DC73E9A}" dt="2024-08-28T17:36:33.352" v="67" actId="20577"/>
          <ac:spMkLst>
            <pc:docMk/>
            <pc:sldMk cId="1466990230" sldId="263"/>
            <ac:spMk id="8" creationId="{5DE975C0-DB7F-46EB-A5A5-F9D2ECC25379}"/>
          </ac:spMkLst>
        </pc:spChg>
      </pc:sldChg>
      <pc:sldChg chg="modSp">
        <pc:chgData name="Lynch, Katie (she/her)" userId="S::klynch@apcoworldwide.com::f262ee99-a859-437f-85b0-5cfc44dff8cc" providerId="AD" clId="Web-{1E5B553C-B740-A4E9-1B80-E2F27DC73E9A}" dt="2024-08-28T17:37:01.523" v="77" actId="20577"/>
        <pc:sldMkLst>
          <pc:docMk/>
          <pc:sldMk cId="1891171588" sldId="264"/>
        </pc:sldMkLst>
        <pc:spChg chg="mod">
          <ac:chgData name="Lynch, Katie (she/her)" userId="S::klynch@apcoworldwide.com::f262ee99-a859-437f-85b0-5cfc44dff8cc" providerId="AD" clId="Web-{1E5B553C-B740-A4E9-1B80-E2F27DC73E9A}" dt="2024-08-28T17:37:01.523" v="77" actId="20577"/>
          <ac:spMkLst>
            <pc:docMk/>
            <pc:sldMk cId="1891171588" sldId="264"/>
            <ac:spMk id="3" creationId="{F6E47DBD-DB6F-FDB8-9828-B8C139C8E6EC}"/>
          </ac:spMkLst>
        </pc:spChg>
      </pc:sldChg>
      <pc:sldChg chg="modSp">
        <pc:chgData name="Lynch, Katie (she/her)" userId="S::klynch@apcoworldwide.com::f262ee99-a859-437f-85b0-5cfc44dff8cc" providerId="AD" clId="Web-{1E5B553C-B740-A4E9-1B80-E2F27DC73E9A}" dt="2024-08-28T17:37:11.726" v="78" actId="20577"/>
        <pc:sldMkLst>
          <pc:docMk/>
          <pc:sldMk cId="2037378976" sldId="265"/>
        </pc:sldMkLst>
        <pc:spChg chg="mod">
          <ac:chgData name="Lynch, Katie (she/her)" userId="S::klynch@apcoworldwide.com::f262ee99-a859-437f-85b0-5cfc44dff8cc" providerId="AD" clId="Web-{1E5B553C-B740-A4E9-1B80-E2F27DC73E9A}" dt="2024-08-28T17:37:11.726" v="78" actId="20577"/>
          <ac:spMkLst>
            <pc:docMk/>
            <pc:sldMk cId="2037378976" sldId="265"/>
            <ac:spMk id="3" creationId="{F6E47DBD-DB6F-FDB8-9828-B8C139C8E6EC}"/>
          </ac:spMkLst>
        </pc:spChg>
      </pc:sldChg>
      <pc:sldChg chg="modSp modCm">
        <pc:chgData name="Lynch, Katie (she/her)" userId="S::klynch@apcoworldwide.com::f262ee99-a859-437f-85b0-5cfc44dff8cc" providerId="AD" clId="Web-{1E5B553C-B740-A4E9-1B80-E2F27DC73E9A}" dt="2024-08-28T18:15:03.548" v="270" actId="20577"/>
        <pc:sldMkLst>
          <pc:docMk/>
          <pc:sldMk cId="905645684" sldId="266"/>
        </pc:sldMkLst>
        <pc:spChg chg="mod">
          <ac:chgData name="Lynch, Katie (she/her)" userId="S::klynch@apcoworldwide.com::f262ee99-a859-437f-85b0-5cfc44dff8cc" providerId="AD" clId="Web-{1E5B553C-B740-A4E9-1B80-E2F27DC73E9A}" dt="2024-08-28T17:49:03.194" v="136" actId="20577"/>
          <ac:spMkLst>
            <pc:docMk/>
            <pc:sldMk cId="905645684" sldId="266"/>
            <ac:spMk id="2" creationId="{07CBBCA9-4D3C-0B2E-6BE3-50A3E62A70EB}"/>
          </ac:spMkLst>
        </pc:spChg>
        <pc:spChg chg="mod">
          <ac:chgData name="Lynch, Katie (she/her)" userId="S::klynch@apcoworldwide.com::f262ee99-a859-437f-85b0-5cfc44dff8cc" providerId="AD" clId="Web-{1E5B553C-B740-A4E9-1B80-E2F27DC73E9A}" dt="2024-08-28T18:15:03.548" v="270" actId="20577"/>
          <ac:spMkLst>
            <pc:docMk/>
            <pc:sldMk cId="905645684" sldId="266"/>
            <ac:spMk id="3" creationId="{0D8D4051-B348-6E76-EFA0-FC5F1BC06CE4}"/>
          </ac:spMkLst>
        </pc:spChg>
        <pc:spChg chg="mod">
          <ac:chgData name="Lynch, Katie (she/her)" userId="S::klynch@apcoworldwide.com::f262ee99-a859-437f-85b0-5cfc44dff8cc" providerId="AD" clId="Web-{1E5B553C-B740-A4E9-1B80-E2F27DC73E9A}" dt="2024-08-28T17:46:46.475" v="120" actId="14100"/>
          <ac:spMkLst>
            <pc:docMk/>
            <pc:sldMk cId="905645684" sldId="266"/>
            <ac:spMk id="4" creationId="{411A6285-4D0D-E7FB-035E-CFC7EE226084}"/>
          </ac:spMkLst>
        </pc:spChg>
        <pc:extLst>
          <p:ext xmlns:p="http://schemas.openxmlformats.org/presentationml/2006/main" uri="{D6D511B9-2390-475A-947B-AFAB55BFBCF1}">
            <pc226:cmChg xmlns:pc226="http://schemas.microsoft.com/office/powerpoint/2022/06/main/command" chg="mod">
              <pc226:chgData name="Lynch, Katie (she/her)" userId="S::klynch@apcoworldwide.com::f262ee99-a859-437f-85b0-5cfc44dff8cc" providerId="AD" clId="Web-{1E5B553C-B740-A4E9-1B80-E2F27DC73E9A}" dt="2024-08-28T18:14:26.546" v="269" actId="20577"/>
              <pc2:cmMkLst xmlns:pc2="http://schemas.microsoft.com/office/powerpoint/2019/9/main/command">
                <pc:docMk/>
                <pc:sldMk cId="905645684" sldId="266"/>
                <pc2:cmMk id="{61E33E81-464D-42AC-8774-5E01691E11E1}"/>
              </pc2:cmMkLst>
            </pc226:cmChg>
          </p:ext>
        </pc:extLst>
      </pc:sldChg>
      <pc:sldChg chg="addSp delSp modSp">
        <pc:chgData name="Lynch, Katie (she/her)" userId="S::klynch@apcoworldwide.com::f262ee99-a859-437f-85b0-5cfc44dff8cc" providerId="AD" clId="Web-{1E5B553C-B740-A4E9-1B80-E2F27DC73E9A}" dt="2024-08-28T17:40:06.539" v="87" actId="1076"/>
        <pc:sldMkLst>
          <pc:docMk/>
          <pc:sldMk cId="2780331319" sldId="268"/>
        </pc:sldMkLst>
        <pc:picChg chg="add mod modCrop">
          <ac:chgData name="Lynch, Katie (she/her)" userId="S::klynch@apcoworldwide.com::f262ee99-a859-437f-85b0-5cfc44dff8cc" providerId="AD" clId="Web-{1E5B553C-B740-A4E9-1B80-E2F27DC73E9A}" dt="2024-08-28T17:40:06.539" v="87" actId="1076"/>
          <ac:picMkLst>
            <pc:docMk/>
            <pc:sldMk cId="2780331319" sldId="268"/>
            <ac:picMk id="4" creationId="{77ACCCF1-52D4-7991-6869-D0438CFCD09C}"/>
          </ac:picMkLst>
        </pc:picChg>
        <pc:picChg chg="del">
          <ac:chgData name="Lynch, Katie (she/her)" userId="S::klynch@apcoworldwide.com::f262ee99-a859-437f-85b0-5cfc44dff8cc" providerId="AD" clId="Web-{1E5B553C-B740-A4E9-1B80-E2F27DC73E9A}" dt="2024-08-28T17:38:16.789" v="79"/>
          <ac:picMkLst>
            <pc:docMk/>
            <pc:sldMk cId="2780331319" sldId="268"/>
            <ac:picMk id="5" creationId="{8CE96786-0D0E-EAF1-49D9-32858DF42DD6}"/>
          </ac:picMkLst>
        </pc:picChg>
      </pc:sldChg>
      <pc:sldChg chg="modSp add replId">
        <pc:chgData name="Lynch, Katie (she/her)" userId="S::klynch@apcoworldwide.com::f262ee99-a859-437f-85b0-5cfc44dff8cc" providerId="AD" clId="Web-{1E5B553C-B740-A4E9-1B80-E2F27DC73E9A}" dt="2024-08-28T17:41:44.398" v="115" actId="20577"/>
        <pc:sldMkLst>
          <pc:docMk/>
          <pc:sldMk cId="1628601959" sldId="269"/>
        </pc:sldMkLst>
        <pc:spChg chg="mod">
          <ac:chgData name="Lynch, Katie (she/her)" userId="S::klynch@apcoworldwide.com::f262ee99-a859-437f-85b0-5cfc44dff8cc" providerId="AD" clId="Web-{1E5B553C-B740-A4E9-1B80-E2F27DC73E9A}" dt="2024-08-28T17:41:44.398" v="115" actId="20577"/>
          <ac:spMkLst>
            <pc:docMk/>
            <pc:sldMk cId="1628601959" sldId="269"/>
            <ac:spMk id="2" creationId="{EF8681DE-5508-079A-B11D-F3BE83310EFC}"/>
          </ac:spMkLst>
        </pc:spChg>
      </pc:sldChg>
      <pc:sldChg chg="add replId">
        <pc:chgData name="Lynch, Katie (she/her)" userId="S::klynch@apcoworldwide.com::f262ee99-a859-437f-85b0-5cfc44dff8cc" providerId="AD" clId="Web-{1E5B553C-B740-A4E9-1B80-E2F27DC73E9A}" dt="2024-08-28T17:46:33.397" v="117"/>
        <pc:sldMkLst>
          <pc:docMk/>
          <pc:sldMk cId="273301980" sldId="270"/>
        </pc:sldMkLst>
      </pc:sldChg>
    </pc:docChg>
  </pc:docChgLst>
  <pc:docChgLst>
    <pc:chgData name="Lynch, Katie (she/her)" userId="S::klynch@apcoworldwide.com::f262ee99-a859-437f-85b0-5cfc44dff8cc" providerId="AD" clId="Web-{AD5381B6-46A1-30D6-C10F-D3BBD77149BA}"/>
    <pc:docChg chg="delSld modSld">
      <pc:chgData name="Lynch, Katie (she/her)" userId="S::klynch@apcoworldwide.com::f262ee99-a859-437f-85b0-5cfc44dff8cc" providerId="AD" clId="Web-{AD5381B6-46A1-30D6-C10F-D3BBD77149BA}" dt="2024-08-28T18:34:47.941" v="85" actId="20577"/>
      <pc:docMkLst>
        <pc:docMk/>
      </pc:docMkLst>
      <pc:sldChg chg="modSp modCm">
        <pc:chgData name="Lynch, Katie (she/her)" userId="S::klynch@apcoworldwide.com::f262ee99-a859-437f-85b0-5cfc44dff8cc" providerId="AD" clId="Web-{AD5381B6-46A1-30D6-C10F-D3BBD77149BA}" dt="2024-08-28T18:31:42.786" v="4" actId="20577"/>
        <pc:sldMkLst>
          <pc:docMk/>
          <pc:sldMk cId="986021846" sldId="258"/>
        </pc:sldMkLst>
        <pc:spChg chg="mod">
          <ac:chgData name="Lynch, Katie (she/her)" userId="S::klynch@apcoworldwide.com::f262ee99-a859-437f-85b0-5cfc44dff8cc" providerId="AD" clId="Web-{AD5381B6-46A1-30D6-C10F-D3BBD77149BA}" dt="2024-08-28T18:31:42.786" v="4" actId="20577"/>
          <ac:spMkLst>
            <pc:docMk/>
            <pc:sldMk cId="986021846" sldId="258"/>
            <ac:spMk id="3" creationId="{61EB1265-6D3B-E97C-7BDB-5699FFFFA1CF}"/>
          </ac:spMkLst>
        </pc:spChg>
        <pc:extLst>
          <p:ext xmlns:p="http://schemas.openxmlformats.org/presentationml/2006/main" uri="{D6D511B9-2390-475A-947B-AFAB55BFBCF1}">
            <pc226:cmChg xmlns:pc226="http://schemas.microsoft.com/office/powerpoint/2022/06/main/command" chg="mod">
              <pc226:chgData name="Lynch, Katie (she/her)" userId="S::klynch@apcoworldwide.com::f262ee99-a859-437f-85b0-5cfc44dff8cc" providerId="AD" clId="Web-{AD5381B6-46A1-30D6-C10F-D3BBD77149BA}" dt="2024-08-28T18:31:33.333" v="3" actId="20577"/>
              <pc2:cmMkLst xmlns:pc2="http://schemas.microsoft.com/office/powerpoint/2019/9/main/command">
                <pc:docMk/>
                <pc:sldMk cId="986021846" sldId="258"/>
                <pc2:cmMk id="{8CEB081F-AD14-4A23-9701-B15FAC218A8E}"/>
              </pc2:cmMkLst>
            </pc226:cmChg>
          </p:ext>
        </pc:extLst>
      </pc:sldChg>
      <pc:sldChg chg="modSp modCm">
        <pc:chgData name="Lynch, Katie (she/her)" userId="S::klynch@apcoworldwide.com::f262ee99-a859-437f-85b0-5cfc44dff8cc" providerId="AD" clId="Web-{AD5381B6-46A1-30D6-C10F-D3BBD77149BA}" dt="2024-08-28T18:31:17.020" v="2" actId="20577"/>
        <pc:sldMkLst>
          <pc:docMk/>
          <pc:sldMk cId="2331109258" sldId="259"/>
        </pc:sldMkLst>
        <pc:spChg chg="mod">
          <ac:chgData name="Lynch, Katie (she/her)" userId="S::klynch@apcoworldwide.com::f262ee99-a859-437f-85b0-5cfc44dff8cc" providerId="AD" clId="Web-{AD5381B6-46A1-30D6-C10F-D3BBD77149BA}" dt="2024-08-28T18:31:17.020" v="2" actId="20577"/>
          <ac:spMkLst>
            <pc:docMk/>
            <pc:sldMk cId="2331109258" sldId="259"/>
            <ac:spMk id="3" creationId="{736A202F-0B78-E8DB-4D65-D9853D5DA1FB}"/>
          </ac:spMkLst>
        </pc:spChg>
        <pc:extLst>
          <p:ext xmlns:p="http://schemas.openxmlformats.org/presentationml/2006/main" uri="{D6D511B9-2390-475A-947B-AFAB55BFBCF1}">
            <pc226:cmChg xmlns:pc226="http://schemas.microsoft.com/office/powerpoint/2022/06/main/command" chg="mod">
              <pc226:chgData name="Lynch, Katie (she/her)" userId="S::klynch@apcoworldwide.com::f262ee99-a859-437f-85b0-5cfc44dff8cc" providerId="AD" clId="Web-{AD5381B6-46A1-30D6-C10F-D3BBD77149BA}" dt="2024-08-28T18:31:11.176" v="1" actId="20577"/>
              <pc2:cmMkLst xmlns:pc2="http://schemas.microsoft.com/office/powerpoint/2019/9/main/command">
                <pc:docMk/>
                <pc:sldMk cId="2331109258" sldId="259"/>
                <pc2:cmMk id="{EDAD2180-4732-4F35-AE56-893D3AFD82B8}"/>
              </pc2:cmMkLst>
            </pc226:cmChg>
          </p:ext>
        </pc:extLst>
      </pc:sldChg>
      <pc:sldChg chg="addSp delSp modSp">
        <pc:chgData name="Lynch, Katie (she/her)" userId="S::klynch@apcoworldwide.com::f262ee99-a859-437f-85b0-5cfc44dff8cc" providerId="AD" clId="Web-{AD5381B6-46A1-30D6-C10F-D3BBD77149BA}" dt="2024-08-28T18:34:47.941" v="85" actId="20577"/>
        <pc:sldMkLst>
          <pc:docMk/>
          <pc:sldMk cId="3417637524" sldId="261"/>
        </pc:sldMkLst>
        <pc:spChg chg="mod">
          <ac:chgData name="Lynch, Katie (she/her)" userId="S::klynch@apcoworldwide.com::f262ee99-a859-437f-85b0-5cfc44dff8cc" providerId="AD" clId="Web-{AD5381B6-46A1-30D6-C10F-D3BBD77149BA}" dt="2024-08-28T18:32:37.192" v="8" actId="1076"/>
          <ac:spMkLst>
            <pc:docMk/>
            <pc:sldMk cId="3417637524" sldId="261"/>
            <ac:spMk id="3" creationId="{ECDAD419-7D01-DAA7-3E71-9A9335010710}"/>
          </ac:spMkLst>
        </pc:spChg>
        <pc:spChg chg="add del mod">
          <ac:chgData name="Lynch, Katie (she/her)" userId="S::klynch@apcoworldwide.com::f262ee99-a859-437f-85b0-5cfc44dff8cc" providerId="AD" clId="Web-{AD5381B6-46A1-30D6-C10F-D3BBD77149BA}" dt="2024-08-28T18:33:55.410" v="25"/>
          <ac:spMkLst>
            <pc:docMk/>
            <pc:sldMk cId="3417637524" sldId="261"/>
            <ac:spMk id="8" creationId="{FBC1D54B-F210-CD2D-7A50-9A5D00DAD6E8}"/>
          </ac:spMkLst>
        </pc:spChg>
        <pc:spChg chg="mod">
          <ac:chgData name="Lynch, Katie (she/her)" userId="S::klynch@apcoworldwide.com::f262ee99-a859-437f-85b0-5cfc44dff8cc" providerId="AD" clId="Web-{AD5381B6-46A1-30D6-C10F-D3BBD77149BA}" dt="2024-08-28T18:34:42.941" v="81" actId="20577"/>
          <ac:spMkLst>
            <pc:docMk/>
            <pc:sldMk cId="3417637524" sldId="261"/>
            <ac:spMk id="12" creationId="{E53BE32C-3D2A-66D3-64FC-BC174ACF6562}"/>
          </ac:spMkLst>
        </pc:spChg>
        <pc:spChg chg="add mod">
          <ac:chgData name="Lynch, Katie (she/her)" userId="S::klynch@apcoworldwide.com::f262ee99-a859-437f-85b0-5cfc44dff8cc" providerId="AD" clId="Web-{AD5381B6-46A1-30D6-C10F-D3BBD77149BA}" dt="2024-08-28T18:34:39.848" v="79" actId="1076"/>
          <ac:spMkLst>
            <pc:docMk/>
            <pc:sldMk cId="3417637524" sldId="261"/>
            <ac:spMk id="15" creationId="{173DA0C0-D61D-75F6-395B-7DDD8F627875}"/>
          </ac:spMkLst>
        </pc:spChg>
        <pc:spChg chg="add del">
          <ac:chgData name="Lynch, Katie (she/her)" userId="S::klynch@apcoworldwide.com::f262ee99-a859-437f-85b0-5cfc44dff8cc" providerId="AD" clId="Web-{AD5381B6-46A1-30D6-C10F-D3BBD77149BA}" dt="2024-08-28T18:32:58.614" v="21"/>
          <ac:spMkLst>
            <pc:docMk/>
            <pc:sldMk cId="3417637524" sldId="261"/>
            <ac:spMk id="19" creationId="{B5BC3E40-9035-439C-EAA5-2A363776C12D}"/>
          </ac:spMkLst>
        </pc:spChg>
        <pc:spChg chg="mod">
          <ac:chgData name="Lynch, Katie (she/her)" userId="S::klynch@apcoworldwide.com::f262ee99-a859-437f-85b0-5cfc44dff8cc" providerId="AD" clId="Web-{AD5381B6-46A1-30D6-C10F-D3BBD77149BA}" dt="2024-08-28T18:34:45.738" v="83" actId="20577"/>
          <ac:spMkLst>
            <pc:docMk/>
            <pc:sldMk cId="3417637524" sldId="261"/>
            <ac:spMk id="51" creationId="{BF2B0AA1-93BD-1AFA-7CAE-68E806A934AA}"/>
          </ac:spMkLst>
        </pc:spChg>
        <pc:spChg chg="mod">
          <ac:chgData name="Lynch, Katie (she/her)" userId="S::klynch@apcoworldwide.com::f262ee99-a859-437f-85b0-5cfc44dff8cc" providerId="AD" clId="Web-{AD5381B6-46A1-30D6-C10F-D3BBD77149BA}" dt="2024-08-28T18:34:47.941" v="85" actId="20577"/>
          <ac:spMkLst>
            <pc:docMk/>
            <pc:sldMk cId="3417637524" sldId="261"/>
            <ac:spMk id="63" creationId="{9A825310-AC77-4D2C-1768-CAE7CE68732A}"/>
          </ac:spMkLst>
        </pc:spChg>
        <pc:spChg chg="mod">
          <ac:chgData name="Lynch, Katie (she/her)" userId="S::klynch@apcoworldwide.com::f262ee99-a859-437f-85b0-5cfc44dff8cc" providerId="AD" clId="Web-{AD5381B6-46A1-30D6-C10F-D3BBD77149BA}" dt="2024-08-28T18:32:44.301" v="10" actId="1076"/>
          <ac:spMkLst>
            <pc:docMk/>
            <pc:sldMk cId="3417637524" sldId="261"/>
            <ac:spMk id="64" creationId="{F880BF2C-F083-E681-112E-1CD86776925C}"/>
          </ac:spMkLst>
        </pc:spChg>
        <pc:spChg chg="mod">
          <ac:chgData name="Lynch, Katie (she/her)" userId="S::klynch@apcoworldwide.com::f262ee99-a859-437f-85b0-5cfc44dff8cc" providerId="AD" clId="Web-{AD5381B6-46A1-30D6-C10F-D3BBD77149BA}" dt="2024-08-28T18:32:50.395" v="12" actId="1076"/>
          <ac:spMkLst>
            <pc:docMk/>
            <pc:sldMk cId="3417637524" sldId="261"/>
            <ac:spMk id="68" creationId="{23B24E7F-7088-734F-38CA-5A7AB59D9ADF}"/>
          </ac:spMkLst>
        </pc:spChg>
        <pc:grpChg chg="add del mod">
          <ac:chgData name="Lynch, Katie (she/her)" userId="S::klynch@apcoworldwide.com::f262ee99-a859-437f-85b0-5cfc44dff8cc" providerId="AD" clId="Web-{AD5381B6-46A1-30D6-C10F-D3BBD77149BA}" dt="2024-08-28T18:33:55.410" v="26"/>
          <ac:grpSpMkLst>
            <pc:docMk/>
            <pc:sldMk cId="3417637524" sldId="261"/>
            <ac:grpSpMk id="4" creationId="{D4242971-A10B-863F-F8C8-802C2AE7110F}"/>
          </ac:grpSpMkLst>
        </pc:grpChg>
        <pc:grpChg chg="add mod">
          <ac:chgData name="Lynch, Katie (she/her)" userId="S::klynch@apcoworldwide.com::f262ee99-a859-437f-85b0-5cfc44dff8cc" providerId="AD" clId="Web-{AD5381B6-46A1-30D6-C10F-D3BBD77149BA}" dt="2024-08-28T18:34:00.098" v="27" actId="1076"/>
          <ac:grpSpMkLst>
            <pc:docMk/>
            <pc:sldMk cId="3417637524" sldId="261"/>
            <ac:grpSpMk id="9" creationId="{E74B726F-7327-3D16-27EF-07AB73C7F232}"/>
          </ac:grpSpMkLst>
        </pc:grpChg>
        <pc:grpChg chg="mod">
          <ac:chgData name="Lynch, Katie (she/her)" userId="S::klynch@apcoworldwide.com::f262ee99-a859-437f-85b0-5cfc44dff8cc" providerId="AD" clId="Web-{AD5381B6-46A1-30D6-C10F-D3BBD77149BA}" dt="2024-08-28T18:32:50.348" v="11" actId="1076"/>
          <ac:grpSpMkLst>
            <pc:docMk/>
            <pc:sldMk cId="3417637524" sldId="261"/>
            <ac:grpSpMk id="13" creationId="{6C14AFDA-F4A8-505F-25FA-00196F13AD56}"/>
          </ac:grpSpMkLst>
        </pc:grpChg>
        <pc:grpChg chg="add del">
          <ac:chgData name="Lynch, Katie (she/her)" userId="S::klynch@apcoworldwide.com::f262ee99-a859-437f-85b0-5cfc44dff8cc" providerId="AD" clId="Web-{AD5381B6-46A1-30D6-C10F-D3BBD77149BA}" dt="2024-08-28T18:32:58.614" v="22"/>
          <ac:grpSpMkLst>
            <pc:docMk/>
            <pc:sldMk cId="3417637524" sldId="261"/>
            <ac:grpSpMk id="16" creationId="{12A71CA8-D726-CF58-F684-E4EFCBB60791}"/>
          </ac:grpSpMkLst>
        </pc:grpChg>
        <pc:grpChg chg="mod">
          <ac:chgData name="Lynch, Katie (she/her)" userId="S::klynch@apcoworldwide.com::f262ee99-a859-437f-85b0-5cfc44dff8cc" providerId="AD" clId="Web-{AD5381B6-46A1-30D6-C10F-D3BBD77149BA}" dt="2024-08-28T18:32:44.270" v="9" actId="1076"/>
          <ac:grpSpMkLst>
            <pc:docMk/>
            <pc:sldMk cId="3417637524" sldId="261"/>
            <ac:grpSpMk id="49" creationId="{FD0AA429-FE21-62F1-EF2F-943591217835}"/>
          </ac:grpSpMkLst>
        </pc:grpChg>
        <pc:grpChg chg="mod">
          <ac:chgData name="Lynch, Katie (she/her)" userId="S::klynch@apcoworldwide.com::f262ee99-a859-437f-85b0-5cfc44dff8cc" providerId="AD" clId="Web-{AD5381B6-46A1-30D6-C10F-D3BBD77149BA}" dt="2024-08-28T18:32:37.161" v="7" actId="1076"/>
          <ac:grpSpMkLst>
            <pc:docMk/>
            <pc:sldMk cId="3417637524" sldId="261"/>
            <ac:grpSpMk id="61" creationId="{6B121A9D-8895-C62A-0FBE-BF7D12FF8DCB}"/>
          </ac:grpSpMkLst>
        </pc:grpChg>
      </pc:sldChg>
      <pc:sldChg chg="del">
        <pc:chgData name="Lynch, Katie (she/her)" userId="S::klynch@apcoworldwide.com::f262ee99-a859-437f-85b0-5cfc44dff8cc" providerId="AD" clId="Web-{AD5381B6-46A1-30D6-C10F-D3BBD77149BA}" dt="2024-08-28T18:29:32.552" v="0"/>
        <pc:sldMkLst>
          <pc:docMk/>
          <pc:sldMk cId="1628601959" sldId="269"/>
        </pc:sldMkLst>
      </pc:sldChg>
    </pc:docChg>
  </pc:docChgLst>
  <pc:docChgLst>
    <pc:chgData name="Lynch, Katie (she/her)" userId="S::klynch@apcoworldwide.com::f262ee99-a859-437f-85b0-5cfc44dff8cc" providerId="AD" clId="Web-{322E0C36-F883-5E1A-913B-56CB02245CDA}"/>
    <pc:docChg chg="modSld">
      <pc:chgData name="Lynch, Katie (she/her)" userId="S::klynch@apcoworldwide.com::f262ee99-a859-437f-85b0-5cfc44dff8cc" providerId="AD" clId="Web-{322E0C36-F883-5E1A-913B-56CB02245CDA}" dt="2024-08-28T21:10:33.055" v="15" actId="20577"/>
      <pc:docMkLst>
        <pc:docMk/>
      </pc:docMkLst>
      <pc:sldChg chg="modSp">
        <pc:chgData name="Lynch, Katie (she/her)" userId="S::klynch@apcoworldwide.com::f262ee99-a859-437f-85b0-5cfc44dff8cc" providerId="AD" clId="Web-{322E0C36-F883-5E1A-913B-56CB02245CDA}" dt="2024-08-28T21:06:45.702" v="7" actId="20577"/>
        <pc:sldMkLst>
          <pc:docMk/>
          <pc:sldMk cId="2331109258" sldId="259"/>
        </pc:sldMkLst>
        <pc:spChg chg="mod">
          <ac:chgData name="Lynch, Katie (she/her)" userId="S::klynch@apcoworldwide.com::f262ee99-a859-437f-85b0-5cfc44dff8cc" providerId="AD" clId="Web-{322E0C36-F883-5E1A-913B-56CB02245CDA}" dt="2024-08-28T21:06:45.702" v="7" actId="20577"/>
          <ac:spMkLst>
            <pc:docMk/>
            <pc:sldMk cId="2331109258" sldId="259"/>
            <ac:spMk id="3" creationId="{736A202F-0B78-E8DB-4D65-D9853D5DA1FB}"/>
          </ac:spMkLst>
        </pc:spChg>
      </pc:sldChg>
      <pc:sldChg chg="modSp">
        <pc:chgData name="Lynch, Katie (she/her)" userId="S::klynch@apcoworldwide.com::f262ee99-a859-437f-85b0-5cfc44dff8cc" providerId="AD" clId="Web-{322E0C36-F883-5E1A-913B-56CB02245CDA}" dt="2024-08-28T21:10:33.055" v="15" actId="20577"/>
        <pc:sldMkLst>
          <pc:docMk/>
          <pc:sldMk cId="3417637524" sldId="261"/>
        </pc:sldMkLst>
        <pc:spChg chg="mod">
          <ac:chgData name="Lynch, Katie (she/her)" userId="S::klynch@apcoworldwide.com::f262ee99-a859-437f-85b0-5cfc44dff8cc" providerId="AD" clId="Web-{322E0C36-F883-5E1A-913B-56CB02245CDA}" dt="2024-08-28T21:10:33.055" v="15" actId="20577"/>
          <ac:spMkLst>
            <pc:docMk/>
            <pc:sldMk cId="3417637524" sldId="261"/>
            <ac:spMk id="64" creationId="{F880BF2C-F083-E681-112E-1CD86776925C}"/>
          </ac:spMkLst>
        </pc:spChg>
      </pc:sldChg>
    </pc:docChg>
  </pc:docChgLst>
  <pc:docChgLst>
    <pc:chgData name="McNully, Bronwyn (she/her)" userId="S::bmcnully@apcoworldwide.com::90a40df3-a57e-481c-99ec-5f156985affd" providerId="AD" clId="Web-{DBB434D1-053F-7A49-6D32-6D6599F9C08F}"/>
    <pc:docChg chg="modSld">
      <pc:chgData name="McNully, Bronwyn (she/her)" userId="S::bmcnully@apcoworldwide.com::90a40df3-a57e-481c-99ec-5f156985affd" providerId="AD" clId="Web-{DBB434D1-053F-7A49-6D32-6D6599F9C08F}" dt="2024-08-30T23:48:20.239" v="0"/>
      <pc:docMkLst>
        <pc:docMk/>
      </pc:docMkLst>
      <pc:sldChg chg="delSp">
        <pc:chgData name="McNully, Bronwyn (she/her)" userId="S::bmcnully@apcoworldwide.com::90a40df3-a57e-481c-99ec-5f156985affd" providerId="AD" clId="Web-{DBB434D1-053F-7A49-6D32-6D6599F9C08F}" dt="2024-08-30T23:48:20.239" v="0"/>
        <pc:sldMkLst>
          <pc:docMk/>
          <pc:sldMk cId="1891171588" sldId="264"/>
        </pc:sldMkLst>
        <pc:grpChg chg="del">
          <ac:chgData name="McNully, Bronwyn (she/her)" userId="S::bmcnully@apcoworldwide.com::90a40df3-a57e-481c-99ec-5f156985affd" providerId="AD" clId="Web-{DBB434D1-053F-7A49-6D32-6D6599F9C08F}" dt="2024-08-30T23:48:20.239" v="0"/>
          <ac:grpSpMkLst>
            <pc:docMk/>
            <pc:sldMk cId="1891171588" sldId="264"/>
            <ac:grpSpMk id="9" creationId="{313A1793-E4F0-0406-5FAB-756276C0BDB0}"/>
          </ac:grpSpMkLst>
        </pc:grpChg>
      </pc:sldChg>
    </pc:docChg>
  </pc:docChgLst>
  <pc:docChgLst>
    <pc:chgData name="Lynch, Katie (she/her)" userId="S::klynch@apcoworldwide.com::f262ee99-a859-437f-85b0-5cfc44dff8cc" providerId="AD" clId="Web-{2F38D3A7-1C8F-7265-9D86-F47BB23D43A7}"/>
    <pc:docChg chg="modSld">
      <pc:chgData name="Lynch, Katie (she/her)" userId="S::klynch@apcoworldwide.com::f262ee99-a859-437f-85b0-5cfc44dff8cc" providerId="AD" clId="Web-{2F38D3A7-1C8F-7265-9D86-F47BB23D43A7}" dt="2024-08-30T18:58:24.482" v="110" actId="20577"/>
      <pc:docMkLst>
        <pc:docMk/>
      </pc:docMkLst>
      <pc:sldChg chg="modSp">
        <pc:chgData name="Lynch, Katie (she/her)" userId="S::klynch@apcoworldwide.com::f262ee99-a859-437f-85b0-5cfc44dff8cc" providerId="AD" clId="Web-{2F38D3A7-1C8F-7265-9D86-F47BB23D43A7}" dt="2024-08-30T18:53:11.090" v="32" actId="20577"/>
        <pc:sldMkLst>
          <pc:docMk/>
          <pc:sldMk cId="1565639303" sldId="257"/>
        </pc:sldMkLst>
        <pc:spChg chg="mod">
          <ac:chgData name="Lynch, Katie (she/her)" userId="S::klynch@apcoworldwide.com::f262ee99-a859-437f-85b0-5cfc44dff8cc" providerId="AD" clId="Web-{2F38D3A7-1C8F-7265-9D86-F47BB23D43A7}" dt="2024-08-30T18:53:11.090" v="32" actId="20577"/>
          <ac:spMkLst>
            <pc:docMk/>
            <pc:sldMk cId="1565639303" sldId="257"/>
            <ac:spMk id="7" creationId="{2F50AF0B-22FA-00FC-249B-AF02336A8908}"/>
          </ac:spMkLst>
        </pc:spChg>
      </pc:sldChg>
      <pc:sldChg chg="addSp delSp">
        <pc:chgData name="Lynch, Katie (she/her)" userId="S::klynch@apcoworldwide.com::f262ee99-a859-437f-85b0-5cfc44dff8cc" providerId="AD" clId="Web-{2F38D3A7-1C8F-7265-9D86-F47BB23D43A7}" dt="2024-08-30T18:52:38.668" v="9"/>
        <pc:sldMkLst>
          <pc:docMk/>
          <pc:sldMk cId="905645684" sldId="266"/>
        </pc:sldMkLst>
        <pc:spChg chg="add">
          <ac:chgData name="Lynch, Katie (she/her)" userId="S::klynch@apcoworldwide.com::f262ee99-a859-437f-85b0-5cfc44dff8cc" providerId="AD" clId="Web-{2F38D3A7-1C8F-7265-9D86-F47BB23D43A7}" dt="2024-08-30T18:52:38.668" v="9"/>
          <ac:spMkLst>
            <pc:docMk/>
            <pc:sldMk cId="905645684" sldId="266"/>
            <ac:spMk id="6" creationId="{4A9FECF2-1E99-3084-C64F-408EDA967D3D}"/>
          </ac:spMkLst>
        </pc:spChg>
        <pc:picChg chg="add del">
          <ac:chgData name="Lynch, Katie (she/her)" userId="S::klynch@apcoworldwide.com::f262ee99-a859-437f-85b0-5cfc44dff8cc" providerId="AD" clId="Web-{2F38D3A7-1C8F-7265-9D86-F47BB23D43A7}" dt="2024-08-30T18:52:31.433" v="7"/>
          <ac:picMkLst>
            <pc:docMk/>
            <pc:sldMk cId="905645684" sldId="266"/>
            <ac:picMk id="4" creationId="{CAC6160B-4207-ED26-9A77-B9460E462E65}"/>
          </ac:picMkLst>
        </pc:picChg>
        <pc:picChg chg="del">
          <ac:chgData name="Lynch, Katie (she/her)" userId="S::klynch@apcoworldwide.com::f262ee99-a859-437f-85b0-5cfc44dff8cc" providerId="AD" clId="Web-{2F38D3A7-1C8F-7265-9D86-F47BB23D43A7}" dt="2024-08-30T18:52:32.339" v="8"/>
          <ac:picMkLst>
            <pc:docMk/>
            <pc:sldMk cId="905645684" sldId="266"/>
            <ac:picMk id="14" creationId="{AC9986D1-065C-7BFA-7ED8-5B97BE9BE54B}"/>
          </ac:picMkLst>
        </pc:picChg>
      </pc:sldChg>
      <pc:sldChg chg="modSp">
        <pc:chgData name="Lynch, Katie (she/her)" userId="S::klynch@apcoworldwide.com::f262ee99-a859-437f-85b0-5cfc44dff8cc" providerId="AD" clId="Web-{2F38D3A7-1C8F-7265-9D86-F47BB23D43A7}" dt="2024-08-30T18:58:24.482" v="110" actId="20577"/>
        <pc:sldMkLst>
          <pc:docMk/>
          <pc:sldMk cId="2780331319" sldId="268"/>
        </pc:sldMkLst>
        <pc:spChg chg="mod">
          <ac:chgData name="Lynch, Katie (she/her)" userId="S::klynch@apcoworldwide.com::f262ee99-a859-437f-85b0-5cfc44dff8cc" providerId="AD" clId="Web-{2F38D3A7-1C8F-7265-9D86-F47BB23D43A7}" dt="2024-08-30T18:58:24.482" v="110" actId="20577"/>
          <ac:spMkLst>
            <pc:docMk/>
            <pc:sldMk cId="2780331319" sldId="268"/>
            <ac:spMk id="3" creationId="{736A202F-0B78-E8DB-4D65-D9853D5DA1FB}"/>
          </ac:spMkLst>
        </pc:spChg>
      </pc:sldChg>
      <pc:sldChg chg="addSp delSp modSp">
        <pc:chgData name="Lynch, Katie (she/her)" userId="S::klynch@apcoworldwide.com::f262ee99-a859-437f-85b0-5cfc44dff8cc" providerId="AD" clId="Web-{2F38D3A7-1C8F-7265-9D86-F47BB23D43A7}" dt="2024-08-30T18:52:16.574" v="5" actId="1076"/>
        <pc:sldMkLst>
          <pc:docMk/>
          <pc:sldMk cId="273301980" sldId="270"/>
        </pc:sldMkLst>
        <pc:spChg chg="del">
          <ac:chgData name="Lynch, Katie (she/her)" userId="S::klynch@apcoworldwide.com::f262ee99-a859-437f-85b0-5cfc44dff8cc" providerId="AD" clId="Web-{2F38D3A7-1C8F-7265-9D86-F47BB23D43A7}" dt="2024-08-30T18:51:48.136" v="0"/>
          <ac:spMkLst>
            <pc:docMk/>
            <pc:sldMk cId="273301980" sldId="270"/>
            <ac:spMk id="4" creationId="{411A6285-4D0D-E7FB-035E-CFC7EE226084}"/>
          </ac:spMkLst>
        </pc:spChg>
        <pc:picChg chg="add del">
          <ac:chgData name="Lynch, Katie (she/her)" userId="S::klynch@apcoworldwide.com::f262ee99-a859-437f-85b0-5cfc44dff8cc" providerId="AD" clId="Web-{2F38D3A7-1C8F-7265-9D86-F47BB23D43A7}" dt="2024-08-30T18:52:00.511" v="2"/>
          <ac:picMkLst>
            <pc:docMk/>
            <pc:sldMk cId="273301980" sldId="270"/>
            <ac:picMk id="6" creationId="{57B7B5A9-354C-6536-26AA-F4869F92737C}"/>
          </ac:picMkLst>
        </pc:picChg>
        <pc:picChg chg="add mod">
          <ac:chgData name="Lynch, Katie (she/her)" userId="S::klynch@apcoworldwide.com::f262ee99-a859-437f-85b0-5cfc44dff8cc" providerId="AD" clId="Web-{2F38D3A7-1C8F-7265-9D86-F47BB23D43A7}" dt="2024-08-30T18:52:16.574" v="5" actId="1076"/>
          <ac:picMkLst>
            <pc:docMk/>
            <pc:sldMk cId="273301980" sldId="270"/>
            <ac:picMk id="8" creationId="{56BEE6D3-DE2F-73CF-DC0F-1B69B029D2B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3589CF-34AD-864E-9B86-7B618743CAD4}" type="datetimeFigureOut">
              <a:rPr lang="en-US" smtClean="0"/>
              <a:t>9/3/24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D8167C-6D76-314E-883E-64881391938D}" type="slidenum">
              <a:rPr lang="en-US" smtClean="0"/>
              <a:t>‹#›</a:t>
            </a:fld>
            <a:endParaRPr lang="en-US"/>
          </a:p>
        </p:txBody>
      </p:sp>
    </p:spTree>
    <p:extLst>
      <p:ext uri="{BB962C8B-B14F-4D97-AF65-F5344CB8AC3E}">
        <p14:creationId xmlns:p14="http://schemas.microsoft.com/office/powerpoint/2010/main" val="3926314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D8167C-6D76-314E-883E-64881391938D}" type="slidenum">
              <a:rPr lang="en-US" smtClean="0"/>
              <a:t>3</a:t>
            </a:fld>
            <a:endParaRPr lang="en-US"/>
          </a:p>
        </p:txBody>
      </p:sp>
    </p:spTree>
    <p:extLst>
      <p:ext uri="{BB962C8B-B14F-4D97-AF65-F5344CB8AC3E}">
        <p14:creationId xmlns:p14="http://schemas.microsoft.com/office/powerpoint/2010/main" val="3212032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D8167C-6D76-314E-883E-64881391938D}" type="slidenum">
              <a:rPr lang="en-US" smtClean="0"/>
              <a:t>6</a:t>
            </a:fld>
            <a:endParaRPr lang="en-US"/>
          </a:p>
        </p:txBody>
      </p:sp>
    </p:spTree>
    <p:extLst>
      <p:ext uri="{BB962C8B-B14F-4D97-AF65-F5344CB8AC3E}">
        <p14:creationId xmlns:p14="http://schemas.microsoft.com/office/powerpoint/2010/main" val="3163870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D8167C-6D76-314E-883E-64881391938D}" type="slidenum">
              <a:rPr lang="en-US" smtClean="0"/>
              <a:t>7</a:t>
            </a:fld>
            <a:endParaRPr lang="en-US"/>
          </a:p>
        </p:txBody>
      </p:sp>
    </p:spTree>
    <p:extLst>
      <p:ext uri="{BB962C8B-B14F-4D97-AF65-F5344CB8AC3E}">
        <p14:creationId xmlns:p14="http://schemas.microsoft.com/office/powerpoint/2010/main" val="2698244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D8167C-6D76-314E-883E-64881391938D}" type="slidenum">
              <a:rPr lang="en-US" smtClean="0"/>
              <a:t>10</a:t>
            </a:fld>
            <a:endParaRPr lang="en-US"/>
          </a:p>
        </p:txBody>
      </p:sp>
    </p:spTree>
    <p:extLst>
      <p:ext uri="{BB962C8B-B14F-4D97-AF65-F5344CB8AC3E}">
        <p14:creationId xmlns:p14="http://schemas.microsoft.com/office/powerpoint/2010/main" val="42927562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8C7B9-DA3E-B6D4-1CA3-BA594147F861}"/>
              </a:ext>
            </a:extLst>
          </p:cNvPr>
          <p:cNvSpPr>
            <a:spLocks noGrp="1"/>
          </p:cNvSpPr>
          <p:nvPr>
            <p:ph type="ctrTitle"/>
          </p:nvPr>
        </p:nvSpPr>
        <p:spPr>
          <a:xfrm>
            <a:off x="741680" y="1324319"/>
            <a:ext cx="6685280" cy="2387600"/>
          </a:xfrm>
        </p:spPr>
        <p:txBody>
          <a:bodyPr anchor="b"/>
          <a:lstStyle>
            <a:lvl1pPr algn="l">
              <a:defRPr sz="60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728964BB-16B9-7D22-9B7B-04F67275CEAE}"/>
              </a:ext>
            </a:extLst>
          </p:cNvPr>
          <p:cNvSpPr>
            <a:spLocks noGrp="1"/>
          </p:cNvSpPr>
          <p:nvPr>
            <p:ph type="subTitle" idx="1"/>
          </p:nvPr>
        </p:nvSpPr>
        <p:spPr>
          <a:xfrm>
            <a:off x="741680" y="3960280"/>
            <a:ext cx="4216400" cy="142672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a:extLst>
              <a:ext uri="{FF2B5EF4-FFF2-40B4-BE49-F238E27FC236}">
                <a16:creationId xmlns:a16="http://schemas.microsoft.com/office/drawing/2014/main" id="{E5AB3058-F873-3BBD-273A-BD5A443F18C8}"/>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4235550475"/>
      </p:ext>
    </p:extLst>
  </p:cSld>
  <p:clrMapOvr>
    <a:masterClrMapping/>
  </p:clrMapOvr>
  <p:extLst>
    <p:ext uri="{DCECCB84-F9BA-43D5-87BE-67443E8EF086}">
      <p15:sldGuideLst xmlns:p15="http://schemas.microsoft.com/office/powerpoint/2012/main">
        <p15:guide id="1" orient="horz" pos="4032" userDrawn="1">
          <p15:clr>
            <a:srgbClr val="FBAE40"/>
          </p15:clr>
        </p15:guide>
        <p15:guide id="2" orient="horz" pos="144" userDrawn="1">
          <p15:clr>
            <a:srgbClr val="FBAE40"/>
          </p15:clr>
        </p15:guide>
        <p15:guide id="3" orient="horz" pos="4176" userDrawn="1">
          <p15:clr>
            <a:srgbClr val="FBAE40"/>
          </p15:clr>
        </p15:guide>
        <p15:guide id="4" pos="144" userDrawn="1">
          <p15:clr>
            <a:srgbClr val="FBAE40"/>
          </p15:clr>
        </p15:guide>
        <p15:guide id="5" pos="7536" userDrawn="1">
          <p15:clr>
            <a:srgbClr val="FBAE40"/>
          </p15:clr>
        </p15:guide>
        <p15:guide id="6" orient="horz" pos="288" userDrawn="1">
          <p15:clr>
            <a:srgbClr val="FBAE40"/>
          </p15:clr>
        </p15:guide>
        <p15:guide id="7" pos="288" userDrawn="1">
          <p15:clr>
            <a:srgbClr val="FBAE40"/>
          </p15:clr>
        </p15:guide>
        <p15:guide id="8" pos="739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s and Content 2">
    <p:bg>
      <p:bgPr>
        <a:solidFill>
          <a:schemeClr val="bg1"/>
        </a:solidFill>
        <a:effectLst/>
      </p:bgPr>
    </p:bg>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DAFB40CD-BE45-D3C0-0767-02A5692AEE91}"/>
              </a:ext>
            </a:extLst>
          </p:cNvPr>
          <p:cNvSpPr/>
          <p:nvPr userDrawn="1"/>
        </p:nvSpPr>
        <p:spPr>
          <a:xfrm>
            <a:off x="228599" y="1447800"/>
            <a:ext cx="4832669" cy="5175138"/>
          </a:xfrm>
          <a:prstGeom prst="roundRect">
            <a:avLst>
              <a:gd name="adj" fmla="val 3774"/>
            </a:avLst>
          </a:prstGeom>
          <a:solidFill>
            <a:srgbClr val="E5EA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586932-B308-409C-7CE9-AFAE48552497}"/>
              </a:ext>
            </a:extLst>
          </p:cNvPr>
          <p:cNvSpPr>
            <a:spLocks noGrp="1"/>
          </p:cNvSpPr>
          <p:nvPr>
            <p:ph type="title"/>
          </p:nvPr>
        </p:nvSpPr>
        <p:spPr>
          <a:xfrm>
            <a:off x="457200" y="698445"/>
            <a:ext cx="11277600" cy="553329"/>
          </a:xfrm>
        </p:spPr>
        <p:txBody>
          <a:bodyPr>
            <a:normAutofit/>
          </a:bodyPr>
          <a:lstStyle>
            <a:lvl1pPr>
              <a:defRPr sz="3200"/>
            </a:lvl1pPr>
          </a:lstStyle>
          <a:p>
            <a:r>
              <a:rPr lang="en-US"/>
              <a:t>Click to edit Master title style</a:t>
            </a:r>
          </a:p>
        </p:txBody>
      </p:sp>
      <p:sp>
        <p:nvSpPr>
          <p:cNvPr id="4" name="Picture Placeholder 4">
            <a:extLst>
              <a:ext uri="{FF2B5EF4-FFF2-40B4-BE49-F238E27FC236}">
                <a16:creationId xmlns:a16="http://schemas.microsoft.com/office/drawing/2014/main" id="{0528DAA5-7A72-C0E2-226A-CB1428D0E585}"/>
              </a:ext>
            </a:extLst>
          </p:cNvPr>
          <p:cNvSpPr>
            <a:spLocks noGrp="1"/>
          </p:cNvSpPr>
          <p:nvPr>
            <p:ph type="pic" sz="quarter" idx="11"/>
          </p:nvPr>
        </p:nvSpPr>
        <p:spPr>
          <a:xfrm>
            <a:off x="4833306" y="1677946"/>
            <a:ext cx="3679438" cy="2243123"/>
          </a:xfrm>
          <a:solidFill>
            <a:schemeClr val="bg1">
              <a:lumMod val="95000"/>
            </a:schemeClr>
          </a:solidFill>
        </p:spPr>
        <p:txBody>
          <a:bodyPr>
            <a:normAutofit/>
          </a:bodyPr>
          <a:lstStyle>
            <a:lvl1pPr>
              <a:defRPr sz="2000"/>
            </a:lvl1pPr>
          </a:lstStyle>
          <a:p>
            <a:endParaRPr lang="en-US"/>
          </a:p>
        </p:txBody>
      </p:sp>
      <p:sp>
        <p:nvSpPr>
          <p:cNvPr id="5" name="Picture Placeholder 4">
            <a:extLst>
              <a:ext uri="{FF2B5EF4-FFF2-40B4-BE49-F238E27FC236}">
                <a16:creationId xmlns:a16="http://schemas.microsoft.com/office/drawing/2014/main" id="{6CD99C4B-9D53-C718-2FF7-DEFFAC5312E3}"/>
              </a:ext>
            </a:extLst>
          </p:cNvPr>
          <p:cNvSpPr>
            <a:spLocks noGrp="1"/>
          </p:cNvSpPr>
          <p:nvPr>
            <p:ph type="pic" sz="quarter" idx="12"/>
          </p:nvPr>
        </p:nvSpPr>
        <p:spPr>
          <a:xfrm>
            <a:off x="4833895" y="4149668"/>
            <a:ext cx="3678898" cy="2251131"/>
          </a:xfrm>
          <a:solidFill>
            <a:schemeClr val="bg1">
              <a:lumMod val="95000"/>
            </a:schemeClr>
          </a:solidFill>
        </p:spPr>
        <p:txBody>
          <a:bodyPr>
            <a:normAutofit/>
          </a:bodyPr>
          <a:lstStyle>
            <a:lvl1pPr>
              <a:defRPr sz="2000"/>
            </a:lvl1pPr>
          </a:lstStyle>
          <a:p>
            <a:endParaRPr lang="en-US"/>
          </a:p>
        </p:txBody>
      </p:sp>
      <p:sp>
        <p:nvSpPr>
          <p:cNvPr id="6" name="Content Placeholder 2">
            <a:extLst>
              <a:ext uri="{FF2B5EF4-FFF2-40B4-BE49-F238E27FC236}">
                <a16:creationId xmlns:a16="http://schemas.microsoft.com/office/drawing/2014/main" id="{EE577AB6-DF26-3FE6-08D4-6968F99C089B}"/>
              </a:ext>
            </a:extLst>
          </p:cNvPr>
          <p:cNvSpPr>
            <a:spLocks noGrp="1"/>
          </p:cNvSpPr>
          <p:nvPr>
            <p:ph idx="13"/>
          </p:nvPr>
        </p:nvSpPr>
        <p:spPr>
          <a:xfrm>
            <a:off x="457200" y="1677946"/>
            <a:ext cx="4147507" cy="4722854"/>
          </a:xfrm>
        </p:spPr>
        <p:txBody>
          <a:bodyPr>
            <a:noAutofit/>
          </a:bodyPr>
          <a:lstStyle>
            <a:lvl1pPr marL="182880" indent="-182880">
              <a:lnSpc>
                <a:spcPct val="110000"/>
              </a:lnSpc>
              <a:spcBef>
                <a:spcPts val="0"/>
              </a:spcBef>
              <a:spcAft>
                <a:spcPts val="600"/>
              </a:spcAft>
              <a:buClr>
                <a:schemeClr val="accent1"/>
              </a:buClr>
              <a:defRPr sz="1600"/>
            </a:lvl1pPr>
            <a:lvl2pPr marL="365760" indent="-182880">
              <a:lnSpc>
                <a:spcPct val="110000"/>
              </a:lnSpc>
              <a:spcBef>
                <a:spcPts val="0"/>
              </a:spcBef>
              <a:spcAft>
                <a:spcPts val="600"/>
              </a:spcAft>
              <a:buClr>
                <a:schemeClr val="accent1"/>
              </a:buClr>
              <a:defRPr sz="1600"/>
            </a:lvl2pPr>
            <a:lvl3pPr marL="548640" indent="-182880">
              <a:lnSpc>
                <a:spcPct val="110000"/>
              </a:lnSpc>
              <a:spcBef>
                <a:spcPts val="0"/>
              </a:spcBef>
              <a:spcAft>
                <a:spcPts val="600"/>
              </a:spcAft>
              <a:buClr>
                <a:schemeClr val="accent1"/>
              </a:buClr>
              <a:defRPr sz="1600"/>
            </a:lvl3pPr>
            <a:lvl4pPr marL="731520" indent="-182880">
              <a:lnSpc>
                <a:spcPct val="110000"/>
              </a:lnSpc>
              <a:spcBef>
                <a:spcPts val="0"/>
              </a:spcBef>
              <a:spcAft>
                <a:spcPts val="600"/>
              </a:spcAft>
              <a:buClr>
                <a:schemeClr val="accent1"/>
              </a:buClr>
              <a:defRPr sz="1600"/>
            </a:lvl4pPr>
            <a:lvl5pPr marL="914400" indent="-182880">
              <a:lnSpc>
                <a:spcPct val="110000"/>
              </a:lnSpc>
              <a:spcBef>
                <a:spcPts val="0"/>
              </a:spcBef>
              <a:spcAft>
                <a:spcPts val="600"/>
              </a:spcAft>
              <a:buClr>
                <a:schemeClr val="accent1"/>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5DD5B126-B046-C8DA-3AC0-44669A49322A}"/>
              </a:ext>
            </a:extLst>
          </p:cNvPr>
          <p:cNvSpPr>
            <a:spLocks noGrp="1"/>
          </p:cNvSpPr>
          <p:nvPr>
            <p:ph idx="14"/>
          </p:nvPr>
        </p:nvSpPr>
        <p:spPr>
          <a:xfrm>
            <a:off x="8740755" y="1677946"/>
            <a:ext cx="2994045" cy="2243123"/>
          </a:xfrm>
        </p:spPr>
        <p:txBody>
          <a:bodyPr anchor="ctr">
            <a:noAutofit/>
          </a:bodyPr>
          <a:lstStyle>
            <a:lvl1pPr marL="182880" indent="-182880">
              <a:lnSpc>
                <a:spcPct val="110000"/>
              </a:lnSpc>
              <a:spcBef>
                <a:spcPts val="0"/>
              </a:spcBef>
              <a:spcAft>
                <a:spcPts val="600"/>
              </a:spcAft>
              <a:buClr>
                <a:schemeClr val="accent1"/>
              </a:buClr>
              <a:defRPr sz="1600"/>
            </a:lvl1pPr>
            <a:lvl2pPr marL="365760" indent="-182880">
              <a:lnSpc>
                <a:spcPct val="110000"/>
              </a:lnSpc>
              <a:spcBef>
                <a:spcPts val="0"/>
              </a:spcBef>
              <a:spcAft>
                <a:spcPts val="600"/>
              </a:spcAft>
              <a:buClr>
                <a:schemeClr val="accent1"/>
              </a:buClr>
              <a:defRPr sz="1600"/>
            </a:lvl2pPr>
            <a:lvl3pPr marL="548640" indent="-182880">
              <a:lnSpc>
                <a:spcPct val="110000"/>
              </a:lnSpc>
              <a:spcBef>
                <a:spcPts val="0"/>
              </a:spcBef>
              <a:spcAft>
                <a:spcPts val="600"/>
              </a:spcAft>
              <a:buClr>
                <a:schemeClr val="accent1"/>
              </a:buClr>
              <a:defRPr sz="1600"/>
            </a:lvl3pPr>
            <a:lvl4pPr marL="731520" indent="-182880">
              <a:lnSpc>
                <a:spcPct val="110000"/>
              </a:lnSpc>
              <a:spcBef>
                <a:spcPts val="0"/>
              </a:spcBef>
              <a:spcAft>
                <a:spcPts val="600"/>
              </a:spcAft>
              <a:buClr>
                <a:schemeClr val="accent1"/>
              </a:buClr>
              <a:defRPr sz="1600"/>
            </a:lvl4pPr>
            <a:lvl5pPr marL="914400" indent="-182880">
              <a:lnSpc>
                <a:spcPct val="110000"/>
              </a:lnSpc>
              <a:spcBef>
                <a:spcPts val="0"/>
              </a:spcBef>
              <a:spcAft>
                <a:spcPts val="600"/>
              </a:spcAft>
              <a:buClr>
                <a:schemeClr val="accent1"/>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73C78764-8EF2-276E-5CE6-471F7A8EFCAC}"/>
              </a:ext>
            </a:extLst>
          </p:cNvPr>
          <p:cNvSpPr>
            <a:spLocks noGrp="1"/>
          </p:cNvSpPr>
          <p:nvPr>
            <p:ph idx="15"/>
          </p:nvPr>
        </p:nvSpPr>
        <p:spPr>
          <a:xfrm>
            <a:off x="8740755" y="4148529"/>
            <a:ext cx="2994045" cy="2243123"/>
          </a:xfrm>
        </p:spPr>
        <p:txBody>
          <a:bodyPr anchor="ctr">
            <a:noAutofit/>
          </a:bodyPr>
          <a:lstStyle>
            <a:lvl1pPr marL="182880" indent="-182880">
              <a:lnSpc>
                <a:spcPct val="110000"/>
              </a:lnSpc>
              <a:spcBef>
                <a:spcPts val="0"/>
              </a:spcBef>
              <a:spcAft>
                <a:spcPts val="600"/>
              </a:spcAft>
              <a:buClr>
                <a:schemeClr val="accent1"/>
              </a:buClr>
              <a:defRPr sz="1600"/>
            </a:lvl1pPr>
            <a:lvl2pPr marL="365760" indent="-182880">
              <a:lnSpc>
                <a:spcPct val="110000"/>
              </a:lnSpc>
              <a:spcBef>
                <a:spcPts val="0"/>
              </a:spcBef>
              <a:spcAft>
                <a:spcPts val="600"/>
              </a:spcAft>
              <a:buClr>
                <a:schemeClr val="accent1"/>
              </a:buClr>
              <a:defRPr sz="1600"/>
            </a:lvl2pPr>
            <a:lvl3pPr marL="548640" indent="-182880">
              <a:lnSpc>
                <a:spcPct val="110000"/>
              </a:lnSpc>
              <a:spcBef>
                <a:spcPts val="0"/>
              </a:spcBef>
              <a:spcAft>
                <a:spcPts val="600"/>
              </a:spcAft>
              <a:buClr>
                <a:schemeClr val="accent1"/>
              </a:buClr>
              <a:defRPr sz="1600"/>
            </a:lvl3pPr>
            <a:lvl4pPr marL="731520" indent="-182880">
              <a:lnSpc>
                <a:spcPct val="110000"/>
              </a:lnSpc>
              <a:spcBef>
                <a:spcPts val="0"/>
              </a:spcBef>
              <a:spcAft>
                <a:spcPts val="600"/>
              </a:spcAft>
              <a:buClr>
                <a:schemeClr val="accent1"/>
              </a:buClr>
              <a:defRPr sz="1600"/>
            </a:lvl4pPr>
            <a:lvl5pPr marL="914400" indent="-182880">
              <a:lnSpc>
                <a:spcPct val="110000"/>
              </a:lnSpc>
              <a:spcBef>
                <a:spcPts val="0"/>
              </a:spcBef>
              <a:spcAft>
                <a:spcPts val="600"/>
              </a:spcAft>
              <a:buClr>
                <a:schemeClr val="accent1"/>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E7BC75FC-F618-76F2-371E-0E5EAC2C2449}"/>
              </a:ext>
            </a:extLst>
          </p:cNvPr>
          <p:cNvPicPr>
            <a:picLocks noChangeAspect="1"/>
          </p:cNvPicPr>
          <p:nvPr userDrawn="1"/>
        </p:nvPicPr>
        <p:blipFill>
          <a:blip r:embed="rId2"/>
          <a:stretch>
            <a:fillRect/>
          </a:stretch>
        </p:blipFill>
        <p:spPr>
          <a:xfrm>
            <a:off x="455134" y="219904"/>
            <a:ext cx="2189056" cy="183476"/>
          </a:xfrm>
          <a:prstGeom prst="rect">
            <a:avLst/>
          </a:prstGeom>
        </p:spPr>
      </p:pic>
      <p:sp>
        <p:nvSpPr>
          <p:cNvPr id="3" name="TextBox 2">
            <a:extLst>
              <a:ext uri="{FF2B5EF4-FFF2-40B4-BE49-F238E27FC236}">
                <a16:creationId xmlns:a16="http://schemas.microsoft.com/office/drawing/2014/main" id="{EFC2B14C-EE2D-F048-ECA4-8B2D751C7699}"/>
              </a:ext>
            </a:extLst>
          </p:cNvPr>
          <p:cNvSpPr txBox="1"/>
          <p:nvPr userDrawn="1"/>
        </p:nvSpPr>
        <p:spPr>
          <a:xfrm>
            <a:off x="9392469" y="155655"/>
            <a:ext cx="2437584" cy="276999"/>
          </a:xfrm>
          <a:prstGeom prst="rect">
            <a:avLst/>
          </a:prstGeom>
          <a:noFill/>
        </p:spPr>
        <p:txBody>
          <a:bodyPr wrap="square" rtlCol="0" anchor="ctr">
            <a:spAutoFit/>
          </a:bodyPr>
          <a:lstStyle/>
          <a:p>
            <a:pPr algn="r"/>
            <a:r>
              <a:rPr lang="en-US" sz="1200" b="0" i="0" kern="1200">
                <a:solidFill>
                  <a:schemeClr val="tx1"/>
                </a:solidFill>
                <a:latin typeface="Plus Jakarta Sans" pitchFamily="2" charset="77"/>
                <a:ea typeface="+mn-ea"/>
                <a:cs typeface="Plus Jakarta Sans" pitchFamily="2" charset="77"/>
              </a:rPr>
              <a:t>Explainer  |  </a:t>
            </a:r>
            <a:fld id="{A1B9DEC3-97AA-8142-AC72-D0FC5B5EED30}" type="slidenum">
              <a:rPr lang="en-US" sz="1200" b="0" i="0" kern="1200" smtClean="0">
                <a:solidFill>
                  <a:schemeClr val="tx1"/>
                </a:solidFill>
                <a:latin typeface="Plus Jakarta Sans" pitchFamily="2" charset="77"/>
                <a:ea typeface="+mn-ea"/>
                <a:cs typeface="Plus Jakarta Sans" pitchFamily="2" charset="77"/>
              </a:rPr>
              <a:pPr algn="r"/>
              <a:t>‹#›</a:t>
            </a:fld>
            <a:endParaRPr lang="en-US" sz="1200" b="0" i="0" kern="1200">
              <a:solidFill>
                <a:schemeClr val="tx1"/>
              </a:solidFill>
              <a:latin typeface="Plus Jakarta Sans" pitchFamily="2" charset="77"/>
              <a:ea typeface="+mn-ea"/>
              <a:cs typeface="Plus Jakarta Sans" pitchFamily="2" charset="77"/>
            </a:endParaRPr>
          </a:p>
        </p:txBody>
      </p:sp>
    </p:spTree>
    <p:extLst>
      <p:ext uri="{BB962C8B-B14F-4D97-AF65-F5344CB8AC3E}">
        <p14:creationId xmlns:p14="http://schemas.microsoft.com/office/powerpoint/2010/main" val="2049991125"/>
      </p:ext>
    </p:extLst>
  </p:cSld>
  <p:clrMapOvr>
    <a:masterClrMapping/>
  </p:clrMapOvr>
  <p:extLst>
    <p:ext uri="{DCECCB84-F9BA-43D5-87BE-67443E8EF086}">
      <p15:sldGuideLst xmlns:p15="http://schemas.microsoft.com/office/powerpoint/2012/main">
        <p15:guide id="1" pos="288" userDrawn="1">
          <p15:clr>
            <a:srgbClr val="FBAE40"/>
          </p15:clr>
        </p15:guide>
        <p15:guide id="2" pos="7392" userDrawn="1">
          <p15:clr>
            <a:srgbClr val="FBAE40"/>
          </p15:clr>
        </p15:guide>
        <p15:guide id="3" orient="horz" pos="4032" userDrawn="1">
          <p15:clr>
            <a:srgbClr val="FBAE40"/>
          </p15:clr>
        </p15:guide>
        <p15:guide id="4" pos="144" userDrawn="1">
          <p15:clr>
            <a:srgbClr val="FBAE40"/>
          </p15:clr>
        </p15:guide>
        <p15:guide id="5" pos="7536" userDrawn="1">
          <p15:clr>
            <a:srgbClr val="FBAE40"/>
          </p15:clr>
        </p15:guide>
        <p15:guide id="6" orient="horz" pos="4176" userDrawn="1">
          <p15:clr>
            <a:srgbClr val="FBAE40"/>
          </p15:clr>
        </p15:guide>
        <p15:guide id="7" orient="horz" pos="144" userDrawn="1">
          <p15:clr>
            <a:srgbClr val="FBAE40"/>
          </p15:clr>
        </p15:guide>
        <p15:guide id="8" orient="horz" pos="288" userDrawn="1">
          <p15:clr>
            <a:srgbClr val="FBAE40"/>
          </p15:clr>
        </p15:guide>
        <p15:guide id="10" orient="horz" pos="432" userDrawn="1">
          <p15:clr>
            <a:srgbClr val="FBAE40"/>
          </p15:clr>
        </p15:guide>
        <p15:guide id="11" orient="horz" pos="912" userDrawn="1">
          <p15:clr>
            <a:srgbClr val="FBAE40"/>
          </p15:clr>
        </p15:guide>
        <p15:guide id="12" pos="3768" userDrawn="1">
          <p15:clr>
            <a:srgbClr val="FBAE40"/>
          </p15:clr>
        </p15:guide>
        <p15:guide id="13" pos="391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yebrow and Content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86932-B308-409C-7CE9-AFAE48552497}"/>
              </a:ext>
            </a:extLst>
          </p:cNvPr>
          <p:cNvSpPr>
            <a:spLocks noGrp="1"/>
          </p:cNvSpPr>
          <p:nvPr>
            <p:ph type="title"/>
          </p:nvPr>
        </p:nvSpPr>
        <p:spPr>
          <a:xfrm>
            <a:off x="457200" y="894471"/>
            <a:ext cx="11277600" cy="553329"/>
          </a:xfrm>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102D3D-E3BE-5802-23C1-83BA2EC2525F}"/>
              </a:ext>
            </a:extLst>
          </p:cNvPr>
          <p:cNvSpPr>
            <a:spLocks noGrp="1"/>
          </p:cNvSpPr>
          <p:nvPr>
            <p:ph idx="1"/>
          </p:nvPr>
        </p:nvSpPr>
        <p:spPr>
          <a:xfrm>
            <a:off x="457200" y="1644643"/>
            <a:ext cx="11277600" cy="4759278"/>
          </a:xfrm>
        </p:spPr>
        <p:txBody>
          <a:bodyPr>
            <a:noAutofit/>
          </a:bodyPr>
          <a:lstStyle>
            <a:lvl1pPr indent="-182880">
              <a:lnSpc>
                <a:spcPct val="110000"/>
              </a:lnSpc>
              <a:spcAft>
                <a:spcPts val="600"/>
              </a:spcAft>
              <a:buClr>
                <a:schemeClr val="accent1"/>
              </a:buClr>
              <a:defRPr sz="2000"/>
            </a:lvl1pPr>
            <a:lvl2pPr indent="-182880">
              <a:lnSpc>
                <a:spcPct val="110000"/>
              </a:lnSpc>
              <a:spcAft>
                <a:spcPts val="600"/>
              </a:spcAft>
              <a:buClr>
                <a:schemeClr val="accent1"/>
              </a:buClr>
              <a:defRPr sz="1800"/>
            </a:lvl2pPr>
            <a:lvl3pPr indent="-182880">
              <a:lnSpc>
                <a:spcPct val="110000"/>
              </a:lnSpc>
              <a:spcAft>
                <a:spcPts val="600"/>
              </a:spcAft>
              <a:buClr>
                <a:schemeClr val="accent1"/>
              </a:buClr>
              <a:defRPr sz="1600"/>
            </a:lvl3pPr>
            <a:lvl4pPr indent="-182880">
              <a:lnSpc>
                <a:spcPct val="110000"/>
              </a:lnSpc>
              <a:spcAft>
                <a:spcPts val="600"/>
              </a:spcAft>
              <a:buClr>
                <a:schemeClr val="accent1"/>
              </a:buClr>
              <a:defRPr sz="1400"/>
            </a:lvl4pPr>
            <a:lvl5pPr indent="-182880">
              <a:lnSpc>
                <a:spcPct val="110000"/>
              </a:lnSpc>
              <a:spcAft>
                <a:spcPts val="600"/>
              </a:spcAft>
              <a:buClr>
                <a:schemeClr val="accent1"/>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EF1F8CB4-FA7F-1478-0FDB-998E421231FB}"/>
              </a:ext>
            </a:extLst>
          </p:cNvPr>
          <p:cNvSpPr>
            <a:spLocks noGrp="1"/>
          </p:cNvSpPr>
          <p:nvPr>
            <p:ph type="body" sz="quarter" idx="11"/>
          </p:nvPr>
        </p:nvSpPr>
        <p:spPr>
          <a:xfrm>
            <a:off x="455134" y="631482"/>
            <a:ext cx="11277600" cy="245724"/>
          </a:xfrm>
        </p:spPr>
        <p:txBody>
          <a:bodyPr>
            <a:noAutofit/>
          </a:bodyPr>
          <a:lstStyle>
            <a:lvl1pPr marL="0" indent="0">
              <a:buNone/>
              <a:defRPr sz="12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6" name="Picture 5">
            <a:extLst>
              <a:ext uri="{FF2B5EF4-FFF2-40B4-BE49-F238E27FC236}">
                <a16:creationId xmlns:a16="http://schemas.microsoft.com/office/drawing/2014/main" id="{BECCBB17-D54B-2423-FCD4-A90DB20844C4}"/>
              </a:ext>
            </a:extLst>
          </p:cNvPr>
          <p:cNvPicPr>
            <a:picLocks noChangeAspect="1"/>
          </p:cNvPicPr>
          <p:nvPr userDrawn="1"/>
        </p:nvPicPr>
        <p:blipFill>
          <a:blip r:embed="rId2"/>
          <a:stretch>
            <a:fillRect/>
          </a:stretch>
        </p:blipFill>
        <p:spPr>
          <a:xfrm>
            <a:off x="455134" y="219904"/>
            <a:ext cx="2189056" cy="183476"/>
          </a:xfrm>
          <a:prstGeom prst="rect">
            <a:avLst/>
          </a:prstGeom>
        </p:spPr>
      </p:pic>
      <p:sp>
        <p:nvSpPr>
          <p:cNvPr id="4" name="TextBox 3">
            <a:extLst>
              <a:ext uri="{FF2B5EF4-FFF2-40B4-BE49-F238E27FC236}">
                <a16:creationId xmlns:a16="http://schemas.microsoft.com/office/drawing/2014/main" id="{4EEE561B-B285-422E-C5A2-4331BAC219DB}"/>
              </a:ext>
            </a:extLst>
          </p:cNvPr>
          <p:cNvSpPr txBox="1"/>
          <p:nvPr userDrawn="1"/>
        </p:nvSpPr>
        <p:spPr>
          <a:xfrm>
            <a:off x="9392469" y="155655"/>
            <a:ext cx="2437584" cy="276999"/>
          </a:xfrm>
          <a:prstGeom prst="rect">
            <a:avLst/>
          </a:prstGeom>
          <a:noFill/>
        </p:spPr>
        <p:txBody>
          <a:bodyPr wrap="square" rtlCol="0" anchor="ctr">
            <a:spAutoFit/>
          </a:bodyPr>
          <a:lstStyle/>
          <a:p>
            <a:pPr algn="r"/>
            <a:r>
              <a:rPr lang="en-US" sz="1200" b="0" i="0" kern="1200">
                <a:solidFill>
                  <a:schemeClr val="tx1"/>
                </a:solidFill>
                <a:latin typeface="Plus Jakarta Sans" pitchFamily="2" charset="77"/>
                <a:ea typeface="+mn-ea"/>
                <a:cs typeface="Plus Jakarta Sans" pitchFamily="2" charset="77"/>
              </a:rPr>
              <a:t>Explainer  |  </a:t>
            </a:r>
            <a:fld id="{A1B9DEC3-97AA-8142-AC72-D0FC5B5EED30}" type="slidenum">
              <a:rPr lang="en-US" sz="1200" b="0" i="0" kern="1200" smtClean="0">
                <a:solidFill>
                  <a:schemeClr val="tx1"/>
                </a:solidFill>
                <a:latin typeface="Plus Jakarta Sans" pitchFamily="2" charset="77"/>
                <a:ea typeface="+mn-ea"/>
                <a:cs typeface="Plus Jakarta Sans" pitchFamily="2" charset="77"/>
              </a:rPr>
              <a:pPr algn="r"/>
              <a:t>‹#›</a:t>
            </a:fld>
            <a:endParaRPr lang="en-US" sz="1200" b="0" i="0" kern="1200">
              <a:solidFill>
                <a:schemeClr val="tx1"/>
              </a:solidFill>
              <a:latin typeface="Plus Jakarta Sans" pitchFamily="2" charset="77"/>
              <a:ea typeface="+mn-ea"/>
              <a:cs typeface="Plus Jakarta Sans" pitchFamily="2" charset="77"/>
            </a:endParaRPr>
          </a:p>
        </p:txBody>
      </p:sp>
    </p:spTree>
    <p:extLst>
      <p:ext uri="{BB962C8B-B14F-4D97-AF65-F5344CB8AC3E}">
        <p14:creationId xmlns:p14="http://schemas.microsoft.com/office/powerpoint/2010/main" val="3872522979"/>
      </p:ext>
    </p:extLst>
  </p:cSld>
  <p:clrMapOvr>
    <a:masterClrMapping/>
  </p:clrMapOvr>
  <p:extLst>
    <p:ext uri="{DCECCB84-F9BA-43D5-87BE-67443E8EF086}">
      <p15:sldGuideLst xmlns:p15="http://schemas.microsoft.com/office/powerpoint/2012/main">
        <p15:guide id="1" pos="288" userDrawn="1">
          <p15:clr>
            <a:srgbClr val="FBAE40"/>
          </p15:clr>
        </p15:guide>
        <p15:guide id="2" pos="7392" userDrawn="1">
          <p15:clr>
            <a:srgbClr val="FBAE40"/>
          </p15:clr>
        </p15:guide>
        <p15:guide id="3" orient="horz" pos="4032" userDrawn="1">
          <p15:clr>
            <a:srgbClr val="FBAE40"/>
          </p15:clr>
        </p15:guide>
        <p15:guide id="4" pos="144" userDrawn="1">
          <p15:clr>
            <a:srgbClr val="FBAE40"/>
          </p15:clr>
        </p15:guide>
        <p15:guide id="5" pos="7536" userDrawn="1">
          <p15:clr>
            <a:srgbClr val="FBAE40"/>
          </p15:clr>
        </p15:guide>
        <p15:guide id="6" orient="horz" pos="4176" userDrawn="1">
          <p15:clr>
            <a:srgbClr val="FBAE40"/>
          </p15:clr>
        </p15:guide>
        <p15:guide id="7" orient="horz" pos="144" userDrawn="1">
          <p15:clr>
            <a:srgbClr val="FBAE40"/>
          </p15:clr>
        </p15:guide>
        <p15:guide id="8" orient="horz" pos="288" userDrawn="1">
          <p15:clr>
            <a:srgbClr val="FBAE40"/>
          </p15:clr>
        </p15:guide>
        <p15:guide id="10" orient="horz" pos="432" userDrawn="1">
          <p15:clr>
            <a:srgbClr val="FBAE40"/>
          </p15:clr>
        </p15:guide>
        <p15:guide id="11" orient="horz" pos="91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yebrow and Content and Photo">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86932-B308-409C-7CE9-AFAE48552497}"/>
              </a:ext>
            </a:extLst>
          </p:cNvPr>
          <p:cNvSpPr>
            <a:spLocks noGrp="1"/>
          </p:cNvSpPr>
          <p:nvPr>
            <p:ph type="title"/>
          </p:nvPr>
        </p:nvSpPr>
        <p:spPr>
          <a:xfrm>
            <a:off x="457199" y="894471"/>
            <a:ext cx="6657407" cy="553329"/>
          </a:xfrm>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102D3D-E3BE-5802-23C1-83BA2EC2525F}"/>
              </a:ext>
            </a:extLst>
          </p:cNvPr>
          <p:cNvSpPr>
            <a:spLocks noGrp="1"/>
          </p:cNvSpPr>
          <p:nvPr>
            <p:ph idx="1"/>
          </p:nvPr>
        </p:nvSpPr>
        <p:spPr>
          <a:xfrm>
            <a:off x="457199" y="1644643"/>
            <a:ext cx="6657407" cy="4759278"/>
          </a:xfrm>
        </p:spPr>
        <p:txBody>
          <a:bodyPr>
            <a:noAutofit/>
          </a:bodyPr>
          <a:lstStyle>
            <a:lvl1pPr indent="-182880">
              <a:lnSpc>
                <a:spcPct val="110000"/>
              </a:lnSpc>
              <a:spcAft>
                <a:spcPts val="600"/>
              </a:spcAft>
              <a:buClr>
                <a:schemeClr val="accent1"/>
              </a:buClr>
              <a:defRPr sz="2000"/>
            </a:lvl1pPr>
            <a:lvl2pPr indent="-182880">
              <a:lnSpc>
                <a:spcPct val="110000"/>
              </a:lnSpc>
              <a:spcAft>
                <a:spcPts val="600"/>
              </a:spcAft>
              <a:buClr>
                <a:schemeClr val="accent1"/>
              </a:buClr>
              <a:defRPr sz="1800"/>
            </a:lvl2pPr>
            <a:lvl3pPr indent="-182880">
              <a:lnSpc>
                <a:spcPct val="110000"/>
              </a:lnSpc>
              <a:spcAft>
                <a:spcPts val="600"/>
              </a:spcAft>
              <a:buClr>
                <a:schemeClr val="accent1"/>
              </a:buClr>
              <a:defRPr sz="1600"/>
            </a:lvl3pPr>
            <a:lvl4pPr indent="-182880">
              <a:lnSpc>
                <a:spcPct val="110000"/>
              </a:lnSpc>
              <a:spcAft>
                <a:spcPts val="600"/>
              </a:spcAft>
              <a:buClr>
                <a:schemeClr val="accent1"/>
              </a:buClr>
              <a:defRPr sz="1400"/>
            </a:lvl4pPr>
            <a:lvl5pPr indent="-182880">
              <a:lnSpc>
                <a:spcPct val="110000"/>
              </a:lnSpc>
              <a:spcAft>
                <a:spcPts val="600"/>
              </a:spcAft>
              <a:buClr>
                <a:schemeClr val="accent1"/>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EF1F8CB4-FA7F-1478-0FDB-998E421231FB}"/>
              </a:ext>
            </a:extLst>
          </p:cNvPr>
          <p:cNvSpPr>
            <a:spLocks noGrp="1"/>
          </p:cNvSpPr>
          <p:nvPr>
            <p:ph type="body" sz="quarter" idx="11"/>
          </p:nvPr>
        </p:nvSpPr>
        <p:spPr>
          <a:xfrm>
            <a:off x="455133" y="631482"/>
            <a:ext cx="6657407" cy="245724"/>
          </a:xfrm>
        </p:spPr>
        <p:txBody>
          <a:bodyPr>
            <a:noAutofit/>
          </a:bodyPr>
          <a:lstStyle>
            <a:lvl1pPr marL="0" indent="0">
              <a:buNone/>
              <a:defRPr sz="12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4">
            <a:extLst>
              <a:ext uri="{FF2B5EF4-FFF2-40B4-BE49-F238E27FC236}">
                <a16:creationId xmlns:a16="http://schemas.microsoft.com/office/drawing/2014/main" id="{F3C13D9B-78AC-151D-58A7-7C7D3BDBB71E}"/>
              </a:ext>
            </a:extLst>
          </p:cNvPr>
          <p:cNvSpPr>
            <a:spLocks noGrp="1"/>
          </p:cNvSpPr>
          <p:nvPr>
            <p:ph type="pic" sz="quarter" idx="12"/>
          </p:nvPr>
        </p:nvSpPr>
        <p:spPr>
          <a:xfrm>
            <a:off x="7341141" y="685800"/>
            <a:ext cx="4393660" cy="5715000"/>
          </a:xfrm>
          <a:prstGeom prst="roundRect">
            <a:avLst>
              <a:gd name="adj" fmla="val 4516"/>
            </a:avLst>
          </a:prstGeom>
          <a:solidFill>
            <a:schemeClr val="bg1">
              <a:lumMod val="95000"/>
            </a:schemeClr>
          </a:solidFill>
        </p:spPr>
        <p:txBody>
          <a:bodyPr>
            <a:normAutofit/>
          </a:bodyPr>
          <a:lstStyle>
            <a:lvl1pPr>
              <a:defRPr sz="2000"/>
            </a:lvl1pPr>
          </a:lstStyle>
          <a:p>
            <a:endParaRPr lang="en-US"/>
          </a:p>
        </p:txBody>
      </p:sp>
      <p:pic>
        <p:nvPicPr>
          <p:cNvPr id="7" name="Picture 6">
            <a:extLst>
              <a:ext uri="{FF2B5EF4-FFF2-40B4-BE49-F238E27FC236}">
                <a16:creationId xmlns:a16="http://schemas.microsoft.com/office/drawing/2014/main" id="{D6450F3C-1F52-7F5E-80D5-C9A99FC76187}"/>
              </a:ext>
            </a:extLst>
          </p:cNvPr>
          <p:cNvPicPr>
            <a:picLocks noChangeAspect="1"/>
          </p:cNvPicPr>
          <p:nvPr userDrawn="1"/>
        </p:nvPicPr>
        <p:blipFill>
          <a:blip r:embed="rId2"/>
          <a:stretch>
            <a:fillRect/>
          </a:stretch>
        </p:blipFill>
        <p:spPr>
          <a:xfrm>
            <a:off x="455134" y="219904"/>
            <a:ext cx="2189056" cy="183476"/>
          </a:xfrm>
          <a:prstGeom prst="rect">
            <a:avLst/>
          </a:prstGeom>
        </p:spPr>
      </p:pic>
      <p:sp>
        <p:nvSpPr>
          <p:cNvPr id="4" name="TextBox 3">
            <a:extLst>
              <a:ext uri="{FF2B5EF4-FFF2-40B4-BE49-F238E27FC236}">
                <a16:creationId xmlns:a16="http://schemas.microsoft.com/office/drawing/2014/main" id="{33A1AE04-D63A-E173-C2A7-535C2F63A1F1}"/>
              </a:ext>
            </a:extLst>
          </p:cNvPr>
          <p:cNvSpPr txBox="1"/>
          <p:nvPr userDrawn="1"/>
        </p:nvSpPr>
        <p:spPr>
          <a:xfrm>
            <a:off x="9392469" y="155655"/>
            <a:ext cx="2437584" cy="276999"/>
          </a:xfrm>
          <a:prstGeom prst="rect">
            <a:avLst/>
          </a:prstGeom>
          <a:noFill/>
        </p:spPr>
        <p:txBody>
          <a:bodyPr wrap="square" rtlCol="0" anchor="ctr">
            <a:spAutoFit/>
          </a:bodyPr>
          <a:lstStyle/>
          <a:p>
            <a:pPr algn="r"/>
            <a:r>
              <a:rPr lang="en-US" sz="1200" b="0" i="0" kern="1200">
                <a:solidFill>
                  <a:schemeClr val="tx1"/>
                </a:solidFill>
                <a:latin typeface="Plus Jakarta Sans" pitchFamily="2" charset="77"/>
                <a:ea typeface="+mn-ea"/>
                <a:cs typeface="Plus Jakarta Sans" pitchFamily="2" charset="77"/>
              </a:rPr>
              <a:t>Explainer  |  </a:t>
            </a:r>
            <a:fld id="{A1B9DEC3-97AA-8142-AC72-D0FC5B5EED30}" type="slidenum">
              <a:rPr lang="en-US" sz="1200" b="0" i="0" kern="1200" smtClean="0">
                <a:solidFill>
                  <a:schemeClr val="tx1"/>
                </a:solidFill>
                <a:latin typeface="Plus Jakarta Sans" pitchFamily="2" charset="77"/>
                <a:ea typeface="+mn-ea"/>
                <a:cs typeface="Plus Jakarta Sans" pitchFamily="2" charset="77"/>
              </a:rPr>
              <a:pPr algn="r"/>
              <a:t>‹#›</a:t>
            </a:fld>
            <a:endParaRPr lang="en-US" sz="1200" b="0" i="0" kern="1200">
              <a:solidFill>
                <a:schemeClr val="tx1"/>
              </a:solidFill>
              <a:latin typeface="Plus Jakarta Sans" pitchFamily="2" charset="77"/>
              <a:ea typeface="+mn-ea"/>
              <a:cs typeface="Plus Jakarta Sans" pitchFamily="2" charset="77"/>
            </a:endParaRPr>
          </a:p>
        </p:txBody>
      </p:sp>
    </p:spTree>
    <p:extLst>
      <p:ext uri="{BB962C8B-B14F-4D97-AF65-F5344CB8AC3E}">
        <p14:creationId xmlns:p14="http://schemas.microsoft.com/office/powerpoint/2010/main" val="1335515703"/>
      </p:ext>
    </p:extLst>
  </p:cSld>
  <p:clrMapOvr>
    <a:masterClrMapping/>
  </p:clrMapOvr>
  <p:extLst>
    <p:ext uri="{DCECCB84-F9BA-43D5-87BE-67443E8EF086}">
      <p15:sldGuideLst xmlns:p15="http://schemas.microsoft.com/office/powerpoint/2012/main">
        <p15:guide id="1" pos="288" userDrawn="1">
          <p15:clr>
            <a:srgbClr val="FBAE40"/>
          </p15:clr>
        </p15:guide>
        <p15:guide id="2" pos="7392" userDrawn="1">
          <p15:clr>
            <a:srgbClr val="FBAE40"/>
          </p15:clr>
        </p15:guide>
        <p15:guide id="3" orient="horz" pos="4032" userDrawn="1">
          <p15:clr>
            <a:srgbClr val="FBAE40"/>
          </p15:clr>
        </p15:guide>
        <p15:guide id="4" pos="144" userDrawn="1">
          <p15:clr>
            <a:srgbClr val="FBAE40"/>
          </p15:clr>
        </p15:guide>
        <p15:guide id="5" pos="7536" userDrawn="1">
          <p15:clr>
            <a:srgbClr val="FBAE40"/>
          </p15:clr>
        </p15:guide>
        <p15:guide id="6" orient="horz" pos="4176" userDrawn="1">
          <p15:clr>
            <a:srgbClr val="FBAE40"/>
          </p15:clr>
        </p15:guide>
        <p15:guide id="7" orient="horz" pos="144" userDrawn="1">
          <p15:clr>
            <a:srgbClr val="FBAE40"/>
          </p15:clr>
        </p15:guide>
        <p15:guide id="8" orient="horz" pos="288" userDrawn="1">
          <p15:clr>
            <a:srgbClr val="FBAE40"/>
          </p15:clr>
        </p15:guide>
        <p15:guide id="10" orient="horz" pos="432" userDrawn="1">
          <p15:clr>
            <a:srgbClr val="FBAE40"/>
          </p15:clr>
        </p15:guide>
        <p15:guide id="11" orient="horz" pos="91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Eyebrow and Content and Photo">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86932-B308-409C-7CE9-AFAE48552497}"/>
              </a:ext>
            </a:extLst>
          </p:cNvPr>
          <p:cNvSpPr>
            <a:spLocks noGrp="1"/>
          </p:cNvSpPr>
          <p:nvPr>
            <p:ph type="title"/>
          </p:nvPr>
        </p:nvSpPr>
        <p:spPr>
          <a:xfrm>
            <a:off x="457199" y="697160"/>
            <a:ext cx="6657407" cy="553329"/>
          </a:xfrm>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102D3D-E3BE-5802-23C1-83BA2EC2525F}"/>
              </a:ext>
            </a:extLst>
          </p:cNvPr>
          <p:cNvSpPr>
            <a:spLocks noGrp="1"/>
          </p:cNvSpPr>
          <p:nvPr>
            <p:ph idx="1"/>
          </p:nvPr>
        </p:nvSpPr>
        <p:spPr>
          <a:xfrm>
            <a:off x="457199" y="1447800"/>
            <a:ext cx="6657407" cy="4956121"/>
          </a:xfrm>
        </p:spPr>
        <p:txBody>
          <a:bodyPr>
            <a:noAutofit/>
          </a:bodyPr>
          <a:lstStyle>
            <a:lvl1pPr indent="-182880">
              <a:lnSpc>
                <a:spcPct val="110000"/>
              </a:lnSpc>
              <a:spcAft>
                <a:spcPts val="600"/>
              </a:spcAft>
              <a:buClr>
                <a:schemeClr val="accent1"/>
              </a:buClr>
              <a:defRPr sz="2000"/>
            </a:lvl1pPr>
            <a:lvl2pPr indent="-182880">
              <a:lnSpc>
                <a:spcPct val="110000"/>
              </a:lnSpc>
              <a:spcAft>
                <a:spcPts val="600"/>
              </a:spcAft>
              <a:buClr>
                <a:schemeClr val="accent1"/>
              </a:buClr>
              <a:defRPr sz="1800"/>
            </a:lvl2pPr>
            <a:lvl3pPr indent="-182880">
              <a:lnSpc>
                <a:spcPct val="110000"/>
              </a:lnSpc>
              <a:spcAft>
                <a:spcPts val="600"/>
              </a:spcAft>
              <a:buClr>
                <a:schemeClr val="accent1"/>
              </a:buClr>
              <a:defRPr sz="1600"/>
            </a:lvl3pPr>
            <a:lvl4pPr indent="-182880">
              <a:lnSpc>
                <a:spcPct val="110000"/>
              </a:lnSpc>
              <a:spcAft>
                <a:spcPts val="600"/>
              </a:spcAft>
              <a:buClr>
                <a:schemeClr val="accent1"/>
              </a:buClr>
              <a:defRPr sz="1400"/>
            </a:lvl4pPr>
            <a:lvl5pPr indent="-182880">
              <a:lnSpc>
                <a:spcPct val="110000"/>
              </a:lnSpc>
              <a:spcAft>
                <a:spcPts val="600"/>
              </a:spcAft>
              <a:buClr>
                <a:schemeClr val="accent1"/>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4">
            <a:extLst>
              <a:ext uri="{FF2B5EF4-FFF2-40B4-BE49-F238E27FC236}">
                <a16:creationId xmlns:a16="http://schemas.microsoft.com/office/drawing/2014/main" id="{F3C13D9B-78AC-151D-58A7-7C7D3BDBB71E}"/>
              </a:ext>
            </a:extLst>
          </p:cNvPr>
          <p:cNvSpPr>
            <a:spLocks noGrp="1"/>
          </p:cNvSpPr>
          <p:nvPr>
            <p:ph type="pic" sz="quarter" idx="12"/>
          </p:nvPr>
        </p:nvSpPr>
        <p:spPr>
          <a:xfrm>
            <a:off x="7341141" y="685800"/>
            <a:ext cx="4393660" cy="5715000"/>
          </a:xfrm>
          <a:prstGeom prst="roundRect">
            <a:avLst>
              <a:gd name="adj" fmla="val 4516"/>
            </a:avLst>
          </a:prstGeom>
          <a:solidFill>
            <a:schemeClr val="bg1">
              <a:lumMod val="95000"/>
            </a:schemeClr>
          </a:solidFill>
        </p:spPr>
        <p:txBody>
          <a:bodyPr>
            <a:normAutofit/>
          </a:bodyPr>
          <a:lstStyle>
            <a:lvl1pPr>
              <a:defRPr sz="2000"/>
            </a:lvl1pPr>
          </a:lstStyle>
          <a:p>
            <a:endParaRPr lang="en-US"/>
          </a:p>
        </p:txBody>
      </p:sp>
      <p:pic>
        <p:nvPicPr>
          <p:cNvPr id="7" name="Picture 6">
            <a:extLst>
              <a:ext uri="{FF2B5EF4-FFF2-40B4-BE49-F238E27FC236}">
                <a16:creationId xmlns:a16="http://schemas.microsoft.com/office/drawing/2014/main" id="{239A7A5A-B9C3-CF9E-D3E5-14B72C798994}"/>
              </a:ext>
            </a:extLst>
          </p:cNvPr>
          <p:cNvPicPr>
            <a:picLocks noChangeAspect="1"/>
          </p:cNvPicPr>
          <p:nvPr userDrawn="1"/>
        </p:nvPicPr>
        <p:blipFill>
          <a:blip r:embed="rId2"/>
          <a:stretch>
            <a:fillRect/>
          </a:stretch>
        </p:blipFill>
        <p:spPr>
          <a:xfrm>
            <a:off x="455134" y="219904"/>
            <a:ext cx="2189056" cy="183476"/>
          </a:xfrm>
          <a:prstGeom prst="rect">
            <a:avLst/>
          </a:prstGeom>
        </p:spPr>
      </p:pic>
      <p:sp>
        <p:nvSpPr>
          <p:cNvPr id="4" name="TextBox 3">
            <a:extLst>
              <a:ext uri="{FF2B5EF4-FFF2-40B4-BE49-F238E27FC236}">
                <a16:creationId xmlns:a16="http://schemas.microsoft.com/office/drawing/2014/main" id="{A8FA58AC-5521-0C70-73EE-77E72690D070}"/>
              </a:ext>
            </a:extLst>
          </p:cNvPr>
          <p:cNvSpPr txBox="1"/>
          <p:nvPr userDrawn="1"/>
        </p:nvSpPr>
        <p:spPr>
          <a:xfrm>
            <a:off x="9392469" y="155655"/>
            <a:ext cx="2437584" cy="276999"/>
          </a:xfrm>
          <a:prstGeom prst="rect">
            <a:avLst/>
          </a:prstGeom>
          <a:noFill/>
        </p:spPr>
        <p:txBody>
          <a:bodyPr wrap="square" rtlCol="0" anchor="ctr">
            <a:spAutoFit/>
          </a:bodyPr>
          <a:lstStyle/>
          <a:p>
            <a:pPr algn="r"/>
            <a:r>
              <a:rPr lang="en-US" sz="1200" b="0" i="0" kern="1200">
                <a:solidFill>
                  <a:schemeClr val="tx1"/>
                </a:solidFill>
                <a:latin typeface="Plus Jakarta Sans" pitchFamily="2" charset="77"/>
                <a:ea typeface="+mn-ea"/>
                <a:cs typeface="Plus Jakarta Sans" pitchFamily="2" charset="77"/>
              </a:rPr>
              <a:t>Explainer  |  </a:t>
            </a:r>
            <a:fld id="{A1B9DEC3-97AA-8142-AC72-D0FC5B5EED30}" type="slidenum">
              <a:rPr lang="en-US" sz="1200" b="0" i="0" kern="1200" smtClean="0">
                <a:solidFill>
                  <a:schemeClr val="tx1"/>
                </a:solidFill>
                <a:latin typeface="Plus Jakarta Sans" pitchFamily="2" charset="77"/>
                <a:ea typeface="+mn-ea"/>
                <a:cs typeface="Plus Jakarta Sans" pitchFamily="2" charset="77"/>
              </a:rPr>
              <a:pPr algn="r"/>
              <a:t>‹#›</a:t>
            </a:fld>
            <a:endParaRPr lang="en-US" sz="1200" b="0" i="0" kern="1200">
              <a:solidFill>
                <a:schemeClr val="tx1"/>
              </a:solidFill>
              <a:latin typeface="Plus Jakarta Sans" pitchFamily="2" charset="77"/>
              <a:ea typeface="+mn-ea"/>
              <a:cs typeface="Plus Jakarta Sans" pitchFamily="2" charset="77"/>
            </a:endParaRPr>
          </a:p>
        </p:txBody>
      </p:sp>
    </p:spTree>
    <p:extLst>
      <p:ext uri="{BB962C8B-B14F-4D97-AF65-F5344CB8AC3E}">
        <p14:creationId xmlns:p14="http://schemas.microsoft.com/office/powerpoint/2010/main" val="694331207"/>
      </p:ext>
    </p:extLst>
  </p:cSld>
  <p:clrMapOvr>
    <a:masterClrMapping/>
  </p:clrMapOvr>
  <p:extLst>
    <p:ext uri="{DCECCB84-F9BA-43D5-87BE-67443E8EF086}">
      <p15:sldGuideLst xmlns:p15="http://schemas.microsoft.com/office/powerpoint/2012/main">
        <p15:guide id="1" pos="288" userDrawn="1">
          <p15:clr>
            <a:srgbClr val="FBAE40"/>
          </p15:clr>
        </p15:guide>
        <p15:guide id="2" pos="7392" userDrawn="1">
          <p15:clr>
            <a:srgbClr val="FBAE40"/>
          </p15:clr>
        </p15:guide>
        <p15:guide id="3" orient="horz" pos="4032" userDrawn="1">
          <p15:clr>
            <a:srgbClr val="FBAE40"/>
          </p15:clr>
        </p15:guide>
        <p15:guide id="4" pos="144" userDrawn="1">
          <p15:clr>
            <a:srgbClr val="FBAE40"/>
          </p15:clr>
        </p15:guide>
        <p15:guide id="5" pos="7536" userDrawn="1">
          <p15:clr>
            <a:srgbClr val="FBAE40"/>
          </p15:clr>
        </p15:guide>
        <p15:guide id="6" orient="horz" pos="4176" userDrawn="1">
          <p15:clr>
            <a:srgbClr val="FBAE40"/>
          </p15:clr>
        </p15:guide>
        <p15:guide id="7" orient="horz" pos="144" userDrawn="1">
          <p15:clr>
            <a:srgbClr val="FBAE40"/>
          </p15:clr>
        </p15:guide>
        <p15:guide id="8" orient="horz" pos="288" userDrawn="1">
          <p15:clr>
            <a:srgbClr val="FBAE40"/>
          </p15:clr>
        </p15:guide>
        <p15:guide id="10" orient="horz" pos="432" userDrawn="1">
          <p15:clr>
            <a:srgbClr val="FBAE40"/>
          </p15:clr>
        </p15:guide>
        <p15:guide id="11" orient="horz" pos="91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solidFill>
        <a:effectLst/>
      </p:bgPr>
    </p:bg>
    <p:spTree>
      <p:nvGrpSpPr>
        <p:cNvPr id="1" name=""/>
        <p:cNvGrpSpPr/>
        <p:nvPr/>
      </p:nvGrpSpPr>
      <p:grpSpPr>
        <a:xfrm>
          <a:off x="0" y="0"/>
          <a:ext cx="0" cy="0"/>
          <a:chOff x="0" y="0"/>
          <a:chExt cx="0" cy="0"/>
        </a:xfrm>
      </p:grpSpPr>
      <p:pic>
        <p:nvPicPr>
          <p:cNvPr id="8" name="Picture 7" descr="A group of people laughing&#10;&#10;Description automatically generated">
            <a:extLst>
              <a:ext uri="{FF2B5EF4-FFF2-40B4-BE49-F238E27FC236}">
                <a16:creationId xmlns:a16="http://schemas.microsoft.com/office/drawing/2014/main" id="{6E2BAA8A-8C59-75F0-6398-290E1942E591}"/>
              </a:ext>
            </a:extLst>
          </p:cNvPr>
          <p:cNvPicPr>
            <a:picLocks noChangeAspect="1"/>
          </p:cNvPicPr>
          <p:nvPr userDrawn="1"/>
        </p:nvPicPr>
        <p:blipFill rotWithShape="1">
          <a:blip r:embed="rId2"/>
          <a:srcRect r="14875"/>
          <a:stretch/>
        </p:blipFill>
        <p:spPr>
          <a:xfrm>
            <a:off x="0" y="1"/>
            <a:ext cx="12192000" cy="6858000"/>
          </a:xfrm>
          <a:prstGeom prst="rect">
            <a:avLst/>
          </a:prstGeom>
        </p:spPr>
      </p:pic>
      <p:sp>
        <p:nvSpPr>
          <p:cNvPr id="4" name="Rounded Rectangle 3">
            <a:extLst>
              <a:ext uri="{FF2B5EF4-FFF2-40B4-BE49-F238E27FC236}">
                <a16:creationId xmlns:a16="http://schemas.microsoft.com/office/drawing/2014/main" id="{DAC64492-A724-8CED-A620-493B9A5F2F2D}"/>
              </a:ext>
            </a:extLst>
          </p:cNvPr>
          <p:cNvSpPr/>
          <p:nvPr userDrawn="1"/>
        </p:nvSpPr>
        <p:spPr>
          <a:xfrm>
            <a:off x="457200" y="457200"/>
            <a:ext cx="11277600" cy="5943600"/>
          </a:xfrm>
          <a:prstGeom prst="roundRect">
            <a:avLst>
              <a:gd name="adj" fmla="val 3774"/>
            </a:avLst>
          </a:prstGeom>
          <a:solidFill>
            <a:schemeClr val="tx1">
              <a:alpha val="9035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98C7B9-DA3E-B6D4-1CA3-BA594147F861}"/>
              </a:ext>
            </a:extLst>
          </p:cNvPr>
          <p:cNvSpPr>
            <a:spLocks noGrp="1"/>
          </p:cNvSpPr>
          <p:nvPr>
            <p:ph type="ctrTitle"/>
          </p:nvPr>
        </p:nvSpPr>
        <p:spPr>
          <a:xfrm>
            <a:off x="741680" y="1506063"/>
            <a:ext cx="6685280" cy="2387600"/>
          </a:xfrm>
        </p:spPr>
        <p:txBody>
          <a:bodyPr anchor="b"/>
          <a:lstStyle>
            <a:lvl1pPr algn="l">
              <a:defRPr sz="60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728964BB-16B9-7D22-9B7B-04F67275CEAE}"/>
              </a:ext>
            </a:extLst>
          </p:cNvPr>
          <p:cNvSpPr>
            <a:spLocks noGrp="1"/>
          </p:cNvSpPr>
          <p:nvPr>
            <p:ph type="subTitle" idx="1"/>
          </p:nvPr>
        </p:nvSpPr>
        <p:spPr>
          <a:xfrm>
            <a:off x="741680" y="4329448"/>
            <a:ext cx="4216400" cy="142672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a:extLst>
              <a:ext uri="{FF2B5EF4-FFF2-40B4-BE49-F238E27FC236}">
                <a16:creationId xmlns:a16="http://schemas.microsoft.com/office/drawing/2014/main" id="{554C0485-59E8-2395-9D98-6A27DD9F83DE}"/>
              </a:ext>
            </a:extLst>
          </p:cNvPr>
          <p:cNvPicPr>
            <a:picLocks noChangeAspect="1"/>
          </p:cNvPicPr>
          <p:nvPr userDrawn="1"/>
        </p:nvPicPr>
        <p:blipFill rotWithShape="1">
          <a:blip r:embed="rId3">
            <a:alphaModFix/>
          </a:blip>
          <a:srcRect l="36157" r="14875"/>
          <a:stretch/>
        </p:blipFill>
        <p:spPr>
          <a:xfrm>
            <a:off x="5178545" y="1"/>
            <a:ext cx="7013456" cy="6858000"/>
          </a:xfrm>
          <a:prstGeom prst="rect">
            <a:avLst/>
          </a:prstGeom>
        </p:spPr>
      </p:pic>
      <p:pic>
        <p:nvPicPr>
          <p:cNvPr id="11" name="Graphic 10">
            <a:extLst>
              <a:ext uri="{FF2B5EF4-FFF2-40B4-BE49-F238E27FC236}">
                <a16:creationId xmlns:a16="http://schemas.microsoft.com/office/drawing/2014/main" id="{0EF04617-14D1-6074-5B44-FFBBFBDBA97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41680" y="737152"/>
            <a:ext cx="3513816" cy="286843"/>
          </a:xfrm>
          <a:prstGeom prst="rect">
            <a:avLst/>
          </a:prstGeom>
        </p:spPr>
      </p:pic>
    </p:spTree>
    <p:extLst>
      <p:ext uri="{BB962C8B-B14F-4D97-AF65-F5344CB8AC3E}">
        <p14:creationId xmlns:p14="http://schemas.microsoft.com/office/powerpoint/2010/main" val="3477577678"/>
      </p:ext>
    </p:extLst>
  </p:cSld>
  <p:clrMapOvr>
    <a:masterClrMapping/>
  </p:clrMapOvr>
  <p:extLst>
    <p:ext uri="{DCECCB84-F9BA-43D5-87BE-67443E8EF086}">
      <p15:sldGuideLst xmlns:p15="http://schemas.microsoft.com/office/powerpoint/2012/main">
        <p15:guide id="1" orient="horz" pos="4032" userDrawn="1">
          <p15:clr>
            <a:srgbClr val="FBAE40"/>
          </p15:clr>
        </p15:guide>
        <p15:guide id="2" orient="horz" pos="144" userDrawn="1">
          <p15:clr>
            <a:srgbClr val="FBAE40"/>
          </p15:clr>
        </p15:guide>
        <p15:guide id="3" orient="horz" pos="4176" userDrawn="1">
          <p15:clr>
            <a:srgbClr val="FBAE40"/>
          </p15:clr>
        </p15:guide>
        <p15:guide id="4" pos="144" userDrawn="1">
          <p15:clr>
            <a:srgbClr val="FBAE40"/>
          </p15:clr>
        </p15:guide>
        <p15:guide id="5" pos="7536" userDrawn="1">
          <p15:clr>
            <a:srgbClr val="FBAE40"/>
          </p15:clr>
        </p15:guide>
        <p15:guide id="6" orient="horz" pos="288" userDrawn="1">
          <p15:clr>
            <a:srgbClr val="FBAE40"/>
          </p15:clr>
        </p15:guide>
        <p15:guide id="7" pos="288" userDrawn="1">
          <p15:clr>
            <a:srgbClr val="FBAE40"/>
          </p15:clr>
        </p15:guide>
        <p15:guide id="8" pos="739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EEE1FC-4E2D-4D7C-49D3-2C411930EF33}"/>
              </a:ext>
            </a:extLst>
          </p:cNvPr>
          <p:cNvSpPr/>
          <p:nvPr userDrawn="1"/>
        </p:nvSpPr>
        <p:spPr>
          <a:xfrm>
            <a:off x="0" y="1617173"/>
            <a:ext cx="12192000" cy="362365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98C7B9-DA3E-B6D4-1CA3-BA594147F861}"/>
              </a:ext>
            </a:extLst>
          </p:cNvPr>
          <p:cNvSpPr>
            <a:spLocks noGrp="1"/>
          </p:cNvSpPr>
          <p:nvPr>
            <p:ph type="ctrTitle"/>
          </p:nvPr>
        </p:nvSpPr>
        <p:spPr>
          <a:xfrm>
            <a:off x="955040" y="2471647"/>
            <a:ext cx="5445760" cy="1605501"/>
          </a:xfrm>
        </p:spPr>
        <p:txBody>
          <a:bodyPr anchor="t">
            <a:normAutofit/>
          </a:bodyPr>
          <a:lstStyle>
            <a:lvl1pPr algn="l">
              <a:defRPr sz="48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728964BB-16B9-7D22-9B7B-04F67275CEAE}"/>
              </a:ext>
            </a:extLst>
          </p:cNvPr>
          <p:cNvSpPr>
            <a:spLocks noGrp="1"/>
          </p:cNvSpPr>
          <p:nvPr>
            <p:ph type="subTitle" idx="1"/>
          </p:nvPr>
        </p:nvSpPr>
        <p:spPr>
          <a:xfrm>
            <a:off x="955040" y="4083872"/>
            <a:ext cx="5445760" cy="78949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Picture Placeholder 4">
            <a:extLst>
              <a:ext uri="{FF2B5EF4-FFF2-40B4-BE49-F238E27FC236}">
                <a16:creationId xmlns:a16="http://schemas.microsoft.com/office/drawing/2014/main" id="{B096E93F-F555-F4F4-455D-112DEEDED048}"/>
              </a:ext>
            </a:extLst>
          </p:cNvPr>
          <p:cNvSpPr>
            <a:spLocks noGrp="1"/>
          </p:cNvSpPr>
          <p:nvPr>
            <p:ph type="pic" sz="quarter" idx="11"/>
          </p:nvPr>
        </p:nvSpPr>
        <p:spPr>
          <a:xfrm>
            <a:off x="7498080" y="457200"/>
            <a:ext cx="4236720" cy="5943600"/>
          </a:xfrm>
          <a:prstGeom prst="roundRect">
            <a:avLst>
              <a:gd name="adj" fmla="val 6595"/>
            </a:avLst>
          </a:prstGeom>
          <a:solidFill>
            <a:schemeClr val="bg1">
              <a:lumMod val="95000"/>
            </a:schemeClr>
          </a:solidFill>
        </p:spPr>
        <p:txBody>
          <a:bodyPr>
            <a:normAutofit/>
          </a:bodyPr>
          <a:lstStyle>
            <a:lvl1pPr>
              <a:defRPr sz="2000"/>
            </a:lvl1pPr>
          </a:lstStyle>
          <a:p>
            <a:endParaRPr lang="en-US"/>
          </a:p>
        </p:txBody>
      </p:sp>
      <p:pic>
        <p:nvPicPr>
          <p:cNvPr id="9" name="Graphic 8">
            <a:extLst>
              <a:ext uri="{FF2B5EF4-FFF2-40B4-BE49-F238E27FC236}">
                <a16:creationId xmlns:a16="http://schemas.microsoft.com/office/drawing/2014/main" id="{4BC7C2F5-0CB6-7B03-83D3-46A42285B6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5134" y="219904"/>
            <a:ext cx="2189056" cy="178699"/>
          </a:xfrm>
          <a:prstGeom prst="rect">
            <a:avLst/>
          </a:prstGeom>
        </p:spPr>
      </p:pic>
      <p:sp>
        <p:nvSpPr>
          <p:cNvPr id="14" name="Text Placeholder 13">
            <a:extLst>
              <a:ext uri="{FF2B5EF4-FFF2-40B4-BE49-F238E27FC236}">
                <a16:creationId xmlns:a16="http://schemas.microsoft.com/office/drawing/2014/main" id="{8F34EC65-B08B-AA67-34A6-BDB21BCE1707}"/>
              </a:ext>
            </a:extLst>
          </p:cNvPr>
          <p:cNvSpPr>
            <a:spLocks noGrp="1"/>
          </p:cNvSpPr>
          <p:nvPr>
            <p:ph type="body" sz="quarter" idx="12" hasCustomPrompt="1"/>
          </p:nvPr>
        </p:nvSpPr>
        <p:spPr>
          <a:xfrm>
            <a:off x="955675" y="2184958"/>
            <a:ext cx="5445125" cy="232898"/>
          </a:xfrm>
        </p:spPr>
        <p:txBody>
          <a:bodyPr anchor="t">
            <a:noAutofit/>
          </a:bodyPr>
          <a:lstStyle>
            <a:lvl1pPr marL="45720" indent="0">
              <a:buNone/>
              <a:defRPr sz="1600" b="1"/>
            </a:lvl1pPr>
            <a:lvl2pPr marL="502920" indent="0">
              <a:buNone/>
              <a:defRPr/>
            </a:lvl2pPr>
            <a:lvl3pPr marL="960120" indent="0">
              <a:buNone/>
              <a:defRPr/>
            </a:lvl3pPr>
            <a:lvl4pPr marL="1417320" indent="0">
              <a:buNone/>
              <a:defRPr/>
            </a:lvl4pPr>
            <a:lvl5pPr marL="1874520" indent="0">
              <a:buNone/>
              <a:defRPr sz="1600" b="1"/>
            </a:lvl5pPr>
          </a:lstStyle>
          <a:p>
            <a:pPr lvl="0"/>
            <a:r>
              <a:rPr lang="en-US"/>
              <a:t>01.</a:t>
            </a:r>
          </a:p>
        </p:txBody>
      </p:sp>
      <p:pic>
        <p:nvPicPr>
          <p:cNvPr id="16" name="Picture 15">
            <a:extLst>
              <a:ext uri="{FF2B5EF4-FFF2-40B4-BE49-F238E27FC236}">
                <a16:creationId xmlns:a16="http://schemas.microsoft.com/office/drawing/2014/main" id="{AA32F216-D940-48BE-241C-D2A31893197A}"/>
              </a:ext>
            </a:extLst>
          </p:cNvPr>
          <p:cNvPicPr>
            <a:picLocks noChangeAspect="1"/>
          </p:cNvPicPr>
          <p:nvPr userDrawn="1"/>
        </p:nvPicPr>
        <p:blipFill>
          <a:blip r:embed="rId4"/>
          <a:stretch>
            <a:fillRect/>
          </a:stretch>
        </p:blipFill>
        <p:spPr>
          <a:xfrm>
            <a:off x="455134" y="2599173"/>
            <a:ext cx="426720" cy="453390"/>
          </a:xfrm>
          <a:prstGeom prst="rect">
            <a:avLst/>
          </a:prstGeom>
        </p:spPr>
      </p:pic>
    </p:spTree>
    <p:extLst>
      <p:ext uri="{BB962C8B-B14F-4D97-AF65-F5344CB8AC3E}">
        <p14:creationId xmlns:p14="http://schemas.microsoft.com/office/powerpoint/2010/main" val="1410342343"/>
      </p:ext>
    </p:extLst>
  </p:cSld>
  <p:clrMapOvr>
    <a:masterClrMapping/>
  </p:clrMapOvr>
  <p:extLst>
    <p:ext uri="{DCECCB84-F9BA-43D5-87BE-67443E8EF086}">
      <p15:sldGuideLst xmlns:p15="http://schemas.microsoft.com/office/powerpoint/2012/main">
        <p15:guide id="1" orient="horz" pos="4032" userDrawn="1">
          <p15:clr>
            <a:srgbClr val="FBAE40"/>
          </p15:clr>
        </p15:guide>
        <p15:guide id="2" pos="288" userDrawn="1">
          <p15:clr>
            <a:srgbClr val="FBAE40"/>
          </p15:clr>
        </p15:guide>
        <p15:guide id="3" pos="7392" userDrawn="1">
          <p15:clr>
            <a:srgbClr val="FBAE40"/>
          </p15:clr>
        </p15:guide>
        <p15:guide id="4" orient="horz" pos="288" userDrawn="1">
          <p15:clr>
            <a:srgbClr val="FBAE40"/>
          </p15:clr>
        </p15:guide>
        <p15:guide id="5" pos="7536" userDrawn="1">
          <p15:clr>
            <a:srgbClr val="FBAE40"/>
          </p15:clr>
        </p15:guide>
        <p15:guide id="6" pos="144" userDrawn="1">
          <p15:clr>
            <a:srgbClr val="FBAE40"/>
          </p15:clr>
        </p15:guide>
        <p15:guide id="7" orient="horz" pos="144" userDrawn="1">
          <p15:clr>
            <a:srgbClr val="FBAE40"/>
          </p15:clr>
        </p15:guide>
        <p15:guide id="8" orient="horz" pos="417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4">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EEE1FC-4E2D-4D7C-49D3-2C411930EF33}"/>
              </a:ext>
            </a:extLst>
          </p:cNvPr>
          <p:cNvSpPr/>
          <p:nvPr userDrawn="1"/>
        </p:nvSpPr>
        <p:spPr>
          <a:xfrm>
            <a:off x="0" y="1617173"/>
            <a:ext cx="12192000" cy="362365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98C7B9-DA3E-B6D4-1CA3-BA594147F861}"/>
              </a:ext>
            </a:extLst>
          </p:cNvPr>
          <p:cNvSpPr>
            <a:spLocks noGrp="1"/>
          </p:cNvSpPr>
          <p:nvPr>
            <p:ph type="ctrTitle"/>
          </p:nvPr>
        </p:nvSpPr>
        <p:spPr>
          <a:xfrm>
            <a:off x="955040" y="2471647"/>
            <a:ext cx="5445760" cy="1605501"/>
          </a:xfrm>
        </p:spPr>
        <p:txBody>
          <a:bodyPr anchor="t">
            <a:normAutofit/>
          </a:bodyPr>
          <a:lstStyle>
            <a:lvl1pPr algn="l">
              <a:defRPr sz="4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728964BB-16B9-7D22-9B7B-04F67275CEAE}"/>
              </a:ext>
            </a:extLst>
          </p:cNvPr>
          <p:cNvSpPr>
            <a:spLocks noGrp="1"/>
          </p:cNvSpPr>
          <p:nvPr>
            <p:ph type="subTitle" idx="1"/>
          </p:nvPr>
        </p:nvSpPr>
        <p:spPr>
          <a:xfrm>
            <a:off x="955040" y="4083872"/>
            <a:ext cx="5445760" cy="78949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Picture Placeholder 4">
            <a:extLst>
              <a:ext uri="{FF2B5EF4-FFF2-40B4-BE49-F238E27FC236}">
                <a16:creationId xmlns:a16="http://schemas.microsoft.com/office/drawing/2014/main" id="{B096E93F-F555-F4F4-455D-112DEEDED048}"/>
              </a:ext>
            </a:extLst>
          </p:cNvPr>
          <p:cNvSpPr>
            <a:spLocks noGrp="1"/>
          </p:cNvSpPr>
          <p:nvPr>
            <p:ph type="pic" sz="quarter" idx="11"/>
          </p:nvPr>
        </p:nvSpPr>
        <p:spPr>
          <a:xfrm>
            <a:off x="7498080" y="457200"/>
            <a:ext cx="4236720" cy="5943600"/>
          </a:xfrm>
          <a:prstGeom prst="roundRect">
            <a:avLst>
              <a:gd name="adj" fmla="val 6595"/>
            </a:avLst>
          </a:prstGeom>
          <a:solidFill>
            <a:schemeClr val="bg1">
              <a:lumMod val="95000"/>
            </a:schemeClr>
          </a:solidFill>
        </p:spPr>
        <p:txBody>
          <a:bodyPr>
            <a:normAutofit/>
          </a:bodyPr>
          <a:lstStyle>
            <a:lvl1pPr>
              <a:defRPr sz="2000"/>
            </a:lvl1pPr>
          </a:lstStyle>
          <a:p>
            <a:endParaRPr lang="en-US"/>
          </a:p>
        </p:txBody>
      </p:sp>
      <p:pic>
        <p:nvPicPr>
          <p:cNvPr id="9" name="Graphic 8">
            <a:extLst>
              <a:ext uri="{FF2B5EF4-FFF2-40B4-BE49-F238E27FC236}">
                <a16:creationId xmlns:a16="http://schemas.microsoft.com/office/drawing/2014/main" id="{4BC7C2F5-0CB6-7B03-83D3-46A42285B6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5134" y="219904"/>
            <a:ext cx="2189056" cy="178699"/>
          </a:xfrm>
          <a:prstGeom prst="rect">
            <a:avLst/>
          </a:prstGeom>
        </p:spPr>
      </p:pic>
      <p:sp>
        <p:nvSpPr>
          <p:cNvPr id="14" name="Text Placeholder 13">
            <a:extLst>
              <a:ext uri="{FF2B5EF4-FFF2-40B4-BE49-F238E27FC236}">
                <a16:creationId xmlns:a16="http://schemas.microsoft.com/office/drawing/2014/main" id="{8F34EC65-B08B-AA67-34A6-BDB21BCE1707}"/>
              </a:ext>
            </a:extLst>
          </p:cNvPr>
          <p:cNvSpPr>
            <a:spLocks noGrp="1"/>
          </p:cNvSpPr>
          <p:nvPr>
            <p:ph type="body" sz="quarter" idx="12" hasCustomPrompt="1"/>
          </p:nvPr>
        </p:nvSpPr>
        <p:spPr>
          <a:xfrm>
            <a:off x="955675" y="2184958"/>
            <a:ext cx="5445125" cy="232898"/>
          </a:xfrm>
        </p:spPr>
        <p:txBody>
          <a:bodyPr anchor="t">
            <a:noAutofit/>
          </a:bodyPr>
          <a:lstStyle>
            <a:lvl1pPr marL="45720" indent="0">
              <a:buNone/>
              <a:defRPr sz="1600" b="1">
                <a:solidFill>
                  <a:schemeClr val="bg1"/>
                </a:solidFill>
              </a:defRPr>
            </a:lvl1pPr>
            <a:lvl2pPr marL="502920" indent="0">
              <a:buNone/>
              <a:defRPr/>
            </a:lvl2pPr>
            <a:lvl3pPr marL="960120" indent="0">
              <a:buNone/>
              <a:defRPr/>
            </a:lvl3pPr>
            <a:lvl4pPr marL="1417320" indent="0">
              <a:buNone/>
              <a:defRPr/>
            </a:lvl4pPr>
            <a:lvl5pPr marL="1874520" indent="0">
              <a:buNone/>
              <a:defRPr sz="1600" b="1"/>
            </a:lvl5pPr>
          </a:lstStyle>
          <a:p>
            <a:pPr lvl="0"/>
            <a:r>
              <a:rPr lang="en-US"/>
              <a:t>01.</a:t>
            </a:r>
          </a:p>
        </p:txBody>
      </p:sp>
      <p:pic>
        <p:nvPicPr>
          <p:cNvPr id="16" name="Picture 15">
            <a:extLst>
              <a:ext uri="{FF2B5EF4-FFF2-40B4-BE49-F238E27FC236}">
                <a16:creationId xmlns:a16="http://schemas.microsoft.com/office/drawing/2014/main" id="{AA32F216-D940-48BE-241C-D2A31893197A}"/>
              </a:ext>
            </a:extLst>
          </p:cNvPr>
          <p:cNvPicPr>
            <a:picLocks noChangeAspect="1"/>
          </p:cNvPicPr>
          <p:nvPr userDrawn="1"/>
        </p:nvPicPr>
        <p:blipFill>
          <a:blip r:embed="rId4"/>
          <a:stretch>
            <a:fillRect/>
          </a:stretch>
        </p:blipFill>
        <p:spPr>
          <a:xfrm>
            <a:off x="455134" y="2599173"/>
            <a:ext cx="426720" cy="453390"/>
          </a:xfrm>
          <a:prstGeom prst="rect">
            <a:avLst/>
          </a:prstGeom>
        </p:spPr>
      </p:pic>
    </p:spTree>
    <p:extLst>
      <p:ext uri="{BB962C8B-B14F-4D97-AF65-F5344CB8AC3E}">
        <p14:creationId xmlns:p14="http://schemas.microsoft.com/office/powerpoint/2010/main" val="1329466998"/>
      </p:ext>
    </p:extLst>
  </p:cSld>
  <p:clrMapOvr>
    <a:masterClrMapping/>
  </p:clrMapOvr>
  <p:extLst>
    <p:ext uri="{DCECCB84-F9BA-43D5-87BE-67443E8EF086}">
      <p15:sldGuideLst xmlns:p15="http://schemas.microsoft.com/office/powerpoint/2012/main">
        <p15:guide id="1" orient="horz" pos="4032" userDrawn="1">
          <p15:clr>
            <a:srgbClr val="FBAE40"/>
          </p15:clr>
        </p15:guide>
        <p15:guide id="2" pos="288" userDrawn="1">
          <p15:clr>
            <a:srgbClr val="FBAE40"/>
          </p15:clr>
        </p15:guide>
        <p15:guide id="3" pos="7392" userDrawn="1">
          <p15:clr>
            <a:srgbClr val="FBAE40"/>
          </p15:clr>
        </p15:guide>
        <p15:guide id="4" orient="horz" pos="288" userDrawn="1">
          <p15:clr>
            <a:srgbClr val="FBAE40"/>
          </p15:clr>
        </p15:guide>
        <p15:guide id="5" pos="7536" userDrawn="1">
          <p15:clr>
            <a:srgbClr val="FBAE40"/>
          </p15:clr>
        </p15:guide>
        <p15:guide id="6" pos="144" userDrawn="1">
          <p15:clr>
            <a:srgbClr val="FBAE40"/>
          </p15:clr>
        </p15:guide>
        <p15:guide id="7" orient="horz" pos="144" userDrawn="1">
          <p15:clr>
            <a:srgbClr val="FBAE40"/>
          </p15:clr>
        </p15:guide>
        <p15:guide id="8" orient="horz" pos="417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2">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EEE1FC-4E2D-4D7C-49D3-2C411930EF33}"/>
              </a:ext>
            </a:extLst>
          </p:cNvPr>
          <p:cNvSpPr/>
          <p:nvPr userDrawn="1"/>
        </p:nvSpPr>
        <p:spPr>
          <a:xfrm>
            <a:off x="0" y="1617173"/>
            <a:ext cx="12192000" cy="362365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98C7B9-DA3E-B6D4-1CA3-BA594147F861}"/>
              </a:ext>
            </a:extLst>
          </p:cNvPr>
          <p:cNvSpPr>
            <a:spLocks noGrp="1"/>
          </p:cNvSpPr>
          <p:nvPr>
            <p:ph type="ctrTitle"/>
          </p:nvPr>
        </p:nvSpPr>
        <p:spPr>
          <a:xfrm>
            <a:off x="955040" y="2478076"/>
            <a:ext cx="5445760" cy="1605501"/>
          </a:xfrm>
        </p:spPr>
        <p:txBody>
          <a:bodyPr anchor="t">
            <a:normAutofit/>
          </a:bodyPr>
          <a:lstStyle>
            <a:lvl1pPr algn="l">
              <a:defRPr sz="4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728964BB-16B9-7D22-9B7B-04F67275CEAE}"/>
              </a:ext>
            </a:extLst>
          </p:cNvPr>
          <p:cNvSpPr>
            <a:spLocks noGrp="1"/>
          </p:cNvSpPr>
          <p:nvPr>
            <p:ph type="subTitle" idx="1"/>
          </p:nvPr>
        </p:nvSpPr>
        <p:spPr>
          <a:xfrm>
            <a:off x="955040" y="4083577"/>
            <a:ext cx="5445760" cy="865553"/>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Picture Placeholder 4">
            <a:extLst>
              <a:ext uri="{FF2B5EF4-FFF2-40B4-BE49-F238E27FC236}">
                <a16:creationId xmlns:a16="http://schemas.microsoft.com/office/drawing/2014/main" id="{B096E93F-F555-F4F4-455D-112DEEDED048}"/>
              </a:ext>
            </a:extLst>
          </p:cNvPr>
          <p:cNvSpPr>
            <a:spLocks noGrp="1"/>
          </p:cNvSpPr>
          <p:nvPr>
            <p:ph type="pic" sz="quarter" idx="11"/>
          </p:nvPr>
        </p:nvSpPr>
        <p:spPr>
          <a:xfrm>
            <a:off x="7498080" y="457200"/>
            <a:ext cx="4236720" cy="5943600"/>
          </a:xfrm>
          <a:prstGeom prst="roundRect">
            <a:avLst>
              <a:gd name="adj" fmla="val 6595"/>
            </a:avLst>
          </a:prstGeom>
          <a:solidFill>
            <a:schemeClr val="bg1">
              <a:lumMod val="95000"/>
            </a:schemeClr>
          </a:solidFill>
        </p:spPr>
        <p:txBody>
          <a:bodyPr>
            <a:normAutofit/>
          </a:bodyPr>
          <a:lstStyle>
            <a:lvl1pPr>
              <a:defRPr sz="2000"/>
            </a:lvl1pPr>
          </a:lstStyle>
          <a:p>
            <a:endParaRPr lang="en-US"/>
          </a:p>
        </p:txBody>
      </p:sp>
      <p:sp>
        <p:nvSpPr>
          <p:cNvPr id="13" name="Text Placeholder 12">
            <a:extLst>
              <a:ext uri="{FF2B5EF4-FFF2-40B4-BE49-F238E27FC236}">
                <a16:creationId xmlns:a16="http://schemas.microsoft.com/office/drawing/2014/main" id="{8F1D6605-90FB-3DD6-783A-4AC7C26271FB}"/>
              </a:ext>
            </a:extLst>
          </p:cNvPr>
          <p:cNvSpPr>
            <a:spLocks noGrp="1"/>
          </p:cNvSpPr>
          <p:nvPr>
            <p:ph type="body" sz="quarter" idx="12" hasCustomPrompt="1"/>
          </p:nvPr>
        </p:nvSpPr>
        <p:spPr>
          <a:xfrm>
            <a:off x="955040" y="2183399"/>
            <a:ext cx="5445760" cy="249237"/>
          </a:xfrm>
        </p:spPr>
        <p:txBody>
          <a:bodyPr>
            <a:noAutofit/>
          </a:bodyPr>
          <a:lstStyle>
            <a:lvl1pPr marL="45720" indent="0">
              <a:buNone/>
              <a:defRPr sz="1600" b="1">
                <a:solidFill>
                  <a:schemeClr val="tx1"/>
                </a:solidFill>
              </a:defRPr>
            </a:lvl1pPr>
            <a:lvl2pPr marL="502920" indent="0">
              <a:buNone/>
              <a:defRPr sz="1600">
                <a:solidFill>
                  <a:schemeClr val="tx1"/>
                </a:solidFill>
              </a:defRPr>
            </a:lvl2pPr>
            <a:lvl3pPr marL="960120" indent="0">
              <a:buNone/>
              <a:defRPr sz="1600">
                <a:solidFill>
                  <a:schemeClr val="tx1"/>
                </a:solidFill>
              </a:defRPr>
            </a:lvl3pPr>
            <a:lvl4pPr marL="1417320" indent="0">
              <a:buNone/>
              <a:defRPr sz="1600">
                <a:solidFill>
                  <a:schemeClr val="tx1"/>
                </a:solidFill>
              </a:defRPr>
            </a:lvl4pPr>
            <a:lvl5pPr marL="1874520" indent="0">
              <a:buNone/>
              <a:defRPr sz="1600">
                <a:solidFill>
                  <a:schemeClr val="tx1"/>
                </a:solidFill>
              </a:defRPr>
            </a:lvl5pPr>
          </a:lstStyle>
          <a:p>
            <a:pPr lvl="0"/>
            <a:r>
              <a:rPr lang="en-US"/>
              <a:t>01.</a:t>
            </a:r>
          </a:p>
        </p:txBody>
      </p:sp>
      <p:pic>
        <p:nvPicPr>
          <p:cNvPr id="17" name="Picture 16">
            <a:extLst>
              <a:ext uri="{FF2B5EF4-FFF2-40B4-BE49-F238E27FC236}">
                <a16:creationId xmlns:a16="http://schemas.microsoft.com/office/drawing/2014/main" id="{CF5DC690-850B-8CF2-54AE-379B1CAD65FD}"/>
              </a:ext>
            </a:extLst>
          </p:cNvPr>
          <p:cNvPicPr>
            <a:picLocks noChangeAspect="1"/>
          </p:cNvPicPr>
          <p:nvPr userDrawn="1"/>
        </p:nvPicPr>
        <p:blipFill>
          <a:blip r:embed="rId2"/>
          <a:stretch>
            <a:fillRect/>
          </a:stretch>
        </p:blipFill>
        <p:spPr>
          <a:xfrm>
            <a:off x="455134" y="2599173"/>
            <a:ext cx="426720" cy="453390"/>
          </a:xfrm>
          <a:prstGeom prst="rect">
            <a:avLst/>
          </a:prstGeom>
        </p:spPr>
      </p:pic>
      <p:pic>
        <p:nvPicPr>
          <p:cNvPr id="18" name="Picture 17">
            <a:extLst>
              <a:ext uri="{FF2B5EF4-FFF2-40B4-BE49-F238E27FC236}">
                <a16:creationId xmlns:a16="http://schemas.microsoft.com/office/drawing/2014/main" id="{CA74F63A-498A-A527-1F06-88FFEA6B8426}"/>
              </a:ext>
            </a:extLst>
          </p:cNvPr>
          <p:cNvPicPr>
            <a:picLocks noChangeAspect="1"/>
          </p:cNvPicPr>
          <p:nvPr userDrawn="1"/>
        </p:nvPicPr>
        <p:blipFill>
          <a:blip r:embed="rId3"/>
          <a:stretch>
            <a:fillRect/>
          </a:stretch>
        </p:blipFill>
        <p:spPr>
          <a:xfrm>
            <a:off x="455134" y="219904"/>
            <a:ext cx="2189056" cy="183476"/>
          </a:xfrm>
          <a:prstGeom prst="rect">
            <a:avLst/>
          </a:prstGeom>
        </p:spPr>
      </p:pic>
    </p:spTree>
    <p:extLst>
      <p:ext uri="{BB962C8B-B14F-4D97-AF65-F5344CB8AC3E}">
        <p14:creationId xmlns:p14="http://schemas.microsoft.com/office/powerpoint/2010/main" val="4001326564"/>
      </p:ext>
    </p:extLst>
  </p:cSld>
  <p:clrMapOvr>
    <a:masterClrMapping/>
  </p:clrMapOvr>
  <p:extLst>
    <p:ext uri="{DCECCB84-F9BA-43D5-87BE-67443E8EF086}">
      <p15:sldGuideLst xmlns:p15="http://schemas.microsoft.com/office/powerpoint/2012/main">
        <p15:guide id="1" orient="horz" pos="4032" userDrawn="1">
          <p15:clr>
            <a:srgbClr val="FBAE40"/>
          </p15:clr>
        </p15:guide>
        <p15:guide id="2" pos="288" userDrawn="1">
          <p15:clr>
            <a:srgbClr val="FBAE40"/>
          </p15:clr>
        </p15:guide>
        <p15:guide id="3" pos="7392" userDrawn="1">
          <p15:clr>
            <a:srgbClr val="FBAE40"/>
          </p15:clr>
        </p15:guide>
        <p15:guide id="4" orient="horz" pos="288" userDrawn="1">
          <p15:clr>
            <a:srgbClr val="FBAE40"/>
          </p15:clr>
        </p15:guide>
        <p15:guide id="5" pos="7536" userDrawn="1">
          <p15:clr>
            <a:srgbClr val="FBAE40"/>
          </p15:clr>
        </p15:guide>
        <p15:guide id="6" pos="144" userDrawn="1">
          <p15:clr>
            <a:srgbClr val="FBAE40"/>
          </p15:clr>
        </p15:guide>
        <p15:guide id="7" orient="horz" pos="144" userDrawn="1">
          <p15:clr>
            <a:srgbClr val="FBAE40"/>
          </p15:clr>
        </p15:guide>
        <p15:guide id="8" orient="horz" pos="417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3">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EEE1FC-4E2D-4D7C-49D3-2C411930EF33}"/>
              </a:ext>
            </a:extLst>
          </p:cNvPr>
          <p:cNvSpPr/>
          <p:nvPr userDrawn="1"/>
        </p:nvSpPr>
        <p:spPr>
          <a:xfrm>
            <a:off x="0" y="1617173"/>
            <a:ext cx="12192000" cy="362365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98C7B9-DA3E-B6D4-1CA3-BA594147F861}"/>
              </a:ext>
            </a:extLst>
          </p:cNvPr>
          <p:cNvSpPr>
            <a:spLocks noGrp="1"/>
          </p:cNvSpPr>
          <p:nvPr>
            <p:ph type="ctrTitle"/>
          </p:nvPr>
        </p:nvSpPr>
        <p:spPr>
          <a:xfrm>
            <a:off x="955040" y="2478371"/>
            <a:ext cx="5445760" cy="1605501"/>
          </a:xfrm>
        </p:spPr>
        <p:txBody>
          <a:bodyPr anchor="t">
            <a:normAutofit/>
          </a:bodyPr>
          <a:lstStyle>
            <a:lvl1pPr algn="l">
              <a:defRPr sz="48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728964BB-16B9-7D22-9B7B-04F67275CEAE}"/>
              </a:ext>
            </a:extLst>
          </p:cNvPr>
          <p:cNvSpPr>
            <a:spLocks noGrp="1"/>
          </p:cNvSpPr>
          <p:nvPr>
            <p:ph type="subTitle" idx="1"/>
          </p:nvPr>
        </p:nvSpPr>
        <p:spPr>
          <a:xfrm>
            <a:off x="955040" y="4083872"/>
            <a:ext cx="5445760" cy="782768"/>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Picture Placeholder 4">
            <a:extLst>
              <a:ext uri="{FF2B5EF4-FFF2-40B4-BE49-F238E27FC236}">
                <a16:creationId xmlns:a16="http://schemas.microsoft.com/office/drawing/2014/main" id="{B096E93F-F555-F4F4-455D-112DEEDED048}"/>
              </a:ext>
            </a:extLst>
          </p:cNvPr>
          <p:cNvSpPr>
            <a:spLocks noGrp="1"/>
          </p:cNvSpPr>
          <p:nvPr>
            <p:ph type="pic" sz="quarter" idx="11"/>
          </p:nvPr>
        </p:nvSpPr>
        <p:spPr>
          <a:xfrm>
            <a:off x="7498080" y="457200"/>
            <a:ext cx="4236720" cy="5943600"/>
          </a:xfrm>
          <a:prstGeom prst="roundRect">
            <a:avLst>
              <a:gd name="adj" fmla="val 6595"/>
            </a:avLst>
          </a:prstGeom>
          <a:solidFill>
            <a:schemeClr val="bg1">
              <a:lumMod val="95000"/>
            </a:schemeClr>
          </a:solidFill>
        </p:spPr>
        <p:txBody>
          <a:bodyPr>
            <a:normAutofit/>
          </a:bodyPr>
          <a:lstStyle>
            <a:lvl1pPr>
              <a:defRPr sz="2000"/>
            </a:lvl1pPr>
          </a:lstStyle>
          <a:p>
            <a:endParaRPr lang="en-US"/>
          </a:p>
        </p:txBody>
      </p:sp>
      <p:pic>
        <p:nvPicPr>
          <p:cNvPr id="8" name="Picture 7">
            <a:extLst>
              <a:ext uri="{FF2B5EF4-FFF2-40B4-BE49-F238E27FC236}">
                <a16:creationId xmlns:a16="http://schemas.microsoft.com/office/drawing/2014/main" id="{B085E25D-BECA-BDF1-FECA-F8593A8210ED}"/>
              </a:ext>
            </a:extLst>
          </p:cNvPr>
          <p:cNvPicPr>
            <a:picLocks noChangeAspect="1"/>
          </p:cNvPicPr>
          <p:nvPr userDrawn="1"/>
        </p:nvPicPr>
        <p:blipFill>
          <a:blip r:embed="rId2"/>
          <a:stretch>
            <a:fillRect/>
          </a:stretch>
        </p:blipFill>
        <p:spPr>
          <a:xfrm>
            <a:off x="455134" y="219904"/>
            <a:ext cx="2189056" cy="183476"/>
          </a:xfrm>
          <a:prstGeom prst="rect">
            <a:avLst/>
          </a:prstGeom>
        </p:spPr>
      </p:pic>
      <p:pic>
        <p:nvPicPr>
          <p:cNvPr id="9" name="Picture 8">
            <a:extLst>
              <a:ext uri="{FF2B5EF4-FFF2-40B4-BE49-F238E27FC236}">
                <a16:creationId xmlns:a16="http://schemas.microsoft.com/office/drawing/2014/main" id="{E1FCB3B3-BDA8-80E9-F258-457F22C25D44}"/>
              </a:ext>
            </a:extLst>
          </p:cNvPr>
          <p:cNvPicPr>
            <a:picLocks noChangeAspect="1"/>
          </p:cNvPicPr>
          <p:nvPr userDrawn="1"/>
        </p:nvPicPr>
        <p:blipFill>
          <a:blip r:embed="rId3"/>
          <a:stretch>
            <a:fillRect/>
          </a:stretch>
        </p:blipFill>
        <p:spPr>
          <a:xfrm>
            <a:off x="455134" y="2599173"/>
            <a:ext cx="426720" cy="453390"/>
          </a:xfrm>
          <a:prstGeom prst="rect">
            <a:avLst/>
          </a:prstGeom>
        </p:spPr>
      </p:pic>
      <p:sp>
        <p:nvSpPr>
          <p:cNvPr id="12" name="Text Placeholder 11">
            <a:extLst>
              <a:ext uri="{FF2B5EF4-FFF2-40B4-BE49-F238E27FC236}">
                <a16:creationId xmlns:a16="http://schemas.microsoft.com/office/drawing/2014/main" id="{BAB82884-0669-1DDC-8483-EABE70DA35D4}"/>
              </a:ext>
            </a:extLst>
          </p:cNvPr>
          <p:cNvSpPr>
            <a:spLocks noGrp="1"/>
          </p:cNvSpPr>
          <p:nvPr>
            <p:ph type="body" sz="quarter" idx="12" hasCustomPrompt="1"/>
          </p:nvPr>
        </p:nvSpPr>
        <p:spPr>
          <a:xfrm>
            <a:off x="955675" y="2191590"/>
            <a:ext cx="5445125" cy="273050"/>
          </a:xfrm>
        </p:spPr>
        <p:txBody>
          <a:bodyPr>
            <a:noAutofit/>
          </a:bodyPr>
          <a:lstStyle>
            <a:lvl1pPr marL="45720" indent="0">
              <a:buNone/>
              <a:defRPr sz="1600" b="1">
                <a:solidFill>
                  <a:schemeClr val="bg1"/>
                </a:solidFill>
              </a:defRPr>
            </a:lvl1pPr>
            <a:lvl2pPr marL="502920" indent="0">
              <a:buNone/>
              <a:defRPr sz="1600">
                <a:solidFill>
                  <a:schemeClr val="bg1"/>
                </a:solidFill>
              </a:defRPr>
            </a:lvl2pPr>
            <a:lvl3pPr marL="960120" indent="0">
              <a:buNone/>
              <a:defRPr sz="1600">
                <a:solidFill>
                  <a:schemeClr val="bg1"/>
                </a:solidFill>
              </a:defRPr>
            </a:lvl3pPr>
            <a:lvl4pPr marL="1417320" indent="0">
              <a:buNone/>
              <a:defRPr sz="1600">
                <a:solidFill>
                  <a:schemeClr val="bg1"/>
                </a:solidFill>
              </a:defRPr>
            </a:lvl4pPr>
            <a:lvl5pPr marL="1874520" indent="0">
              <a:buNone/>
              <a:defRPr sz="1600">
                <a:solidFill>
                  <a:schemeClr val="bg1"/>
                </a:solidFill>
              </a:defRPr>
            </a:lvl5pPr>
          </a:lstStyle>
          <a:p>
            <a:pPr lvl="0"/>
            <a:r>
              <a:rPr lang="en-US"/>
              <a:t>01.</a:t>
            </a:r>
          </a:p>
        </p:txBody>
      </p:sp>
    </p:spTree>
    <p:extLst>
      <p:ext uri="{BB962C8B-B14F-4D97-AF65-F5344CB8AC3E}">
        <p14:creationId xmlns:p14="http://schemas.microsoft.com/office/powerpoint/2010/main" val="468995462"/>
      </p:ext>
    </p:extLst>
  </p:cSld>
  <p:clrMapOvr>
    <a:masterClrMapping/>
  </p:clrMapOvr>
  <p:extLst>
    <p:ext uri="{DCECCB84-F9BA-43D5-87BE-67443E8EF086}">
      <p15:sldGuideLst xmlns:p15="http://schemas.microsoft.com/office/powerpoint/2012/main">
        <p15:guide id="1" orient="horz" pos="4032" userDrawn="1">
          <p15:clr>
            <a:srgbClr val="FBAE40"/>
          </p15:clr>
        </p15:guide>
        <p15:guide id="2" pos="288" userDrawn="1">
          <p15:clr>
            <a:srgbClr val="FBAE40"/>
          </p15:clr>
        </p15:guide>
        <p15:guide id="3" pos="7392" userDrawn="1">
          <p15:clr>
            <a:srgbClr val="FBAE40"/>
          </p15:clr>
        </p15:guide>
        <p15:guide id="4" orient="horz" pos="288" userDrawn="1">
          <p15:clr>
            <a:srgbClr val="FBAE40"/>
          </p15:clr>
        </p15:guide>
        <p15:guide id="5" pos="7536" userDrawn="1">
          <p15:clr>
            <a:srgbClr val="FBAE40"/>
          </p15:clr>
        </p15:guide>
        <p15:guide id="6" pos="144" userDrawn="1">
          <p15:clr>
            <a:srgbClr val="FBAE40"/>
          </p15:clr>
        </p15:guide>
        <p15:guide id="7" orient="horz" pos="144" userDrawn="1">
          <p15:clr>
            <a:srgbClr val="FBAE40"/>
          </p15:clr>
        </p15:guide>
        <p15:guide id="8" orient="horz" pos="417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1">
    <p:bg>
      <p:bgPr>
        <a:solidFill>
          <a:schemeClr val="tx1"/>
        </a:solidFill>
        <a:effectLst/>
      </p:bgPr>
    </p:bg>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6E939508-CDA1-137A-864F-EC2D6BCCDBB4}"/>
              </a:ext>
            </a:extLst>
          </p:cNvPr>
          <p:cNvSpPr/>
          <p:nvPr userDrawn="1"/>
        </p:nvSpPr>
        <p:spPr>
          <a:xfrm>
            <a:off x="228600" y="467475"/>
            <a:ext cx="11734800" cy="6155463"/>
          </a:xfrm>
          <a:prstGeom prst="roundRect">
            <a:avLst>
              <a:gd name="adj" fmla="val 3774"/>
            </a:avLst>
          </a:prstGeom>
          <a:solidFill>
            <a:srgbClr val="E5EA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0C586932-B308-409C-7CE9-AFAE48552497}"/>
              </a:ext>
            </a:extLst>
          </p:cNvPr>
          <p:cNvSpPr>
            <a:spLocks noGrp="1"/>
          </p:cNvSpPr>
          <p:nvPr>
            <p:ph type="title"/>
          </p:nvPr>
        </p:nvSpPr>
        <p:spPr>
          <a:xfrm>
            <a:off x="457200" y="698445"/>
            <a:ext cx="11277600" cy="553329"/>
          </a:xfrm>
        </p:spPr>
        <p:txBody>
          <a:bodyPr>
            <a:normAutofit/>
          </a:bodyPr>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3102D3D-E3BE-5802-23C1-83BA2EC2525F}"/>
              </a:ext>
            </a:extLst>
          </p:cNvPr>
          <p:cNvSpPr>
            <a:spLocks noGrp="1"/>
          </p:cNvSpPr>
          <p:nvPr>
            <p:ph idx="1"/>
          </p:nvPr>
        </p:nvSpPr>
        <p:spPr>
          <a:xfrm>
            <a:off x="457200" y="1447800"/>
            <a:ext cx="11277600" cy="4956121"/>
          </a:xfrm>
        </p:spPr>
        <p:txBody>
          <a:bodyPr>
            <a:noAutofit/>
          </a:bodyPr>
          <a:lstStyle>
            <a:lvl1pPr indent="-182880">
              <a:lnSpc>
                <a:spcPct val="110000"/>
              </a:lnSpc>
              <a:spcAft>
                <a:spcPts val="600"/>
              </a:spcAft>
              <a:buClr>
                <a:schemeClr val="accent1"/>
              </a:buClr>
              <a:defRPr sz="2000">
                <a:solidFill>
                  <a:schemeClr val="tx1"/>
                </a:solidFill>
              </a:defRPr>
            </a:lvl1pPr>
            <a:lvl2pPr indent="-182880">
              <a:lnSpc>
                <a:spcPct val="110000"/>
              </a:lnSpc>
              <a:spcAft>
                <a:spcPts val="600"/>
              </a:spcAft>
              <a:buClr>
                <a:schemeClr val="accent1"/>
              </a:buClr>
              <a:defRPr sz="1800">
                <a:solidFill>
                  <a:schemeClr val="tx1"/>
                </a:solidFill>
              </a:defRPr>
            </a:lvl2pPr>
            <a:lvl3pPr indent="-182880">
              <a:lnSpc>
                <a:spcPct val="110000"/>
              </a:lnSpc>
              <a:spcAft>
                <a:spcPts val="600"/>
              </a:spcAft>
              <a:buClr>
                <a:schemeClr val="accent1"/>
              </a:buClr>
              <a:defRPr sz="1600">
                <a:solidFill>
                  <a:schemeClr val="tx1"/>
                </a:solidFill>
              </a:defRPr>
            </a:lvl3pPr>
            <a:lvl4pPr indent="-182880">
              <a:lnSpc>
                <a:spcPct val="110000"/>
              </a:lnSpc>
              <a:spcAft>
                <a:spcPts val="600"/>
              </a:spcAft>
              <a:buClr>
                <a:schemeClr val="accent1"/>
              </a:buClr>
              <a:defRPr sz="1400">
                <a:solidFill>
                  <a:schemeClr val="tx1"/>
                </a:solidFill>
              </a:defRPr>
            </a:lvl4pPr>
            <a:lvl5pPr indent="-182880">
              <a:lnSpc>
                <a:spcPct val="110000"/>
              </a:lnSpc>
              <a:spcAft>
                <a:spcPts val="600"/>
              </a:spcAft>
              <a:buClr>
                <a:schemeClr val="accent1"/>
              </a:buCl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Graphic 7">
            <a:extLst>
              <a:ext uri="{FF2B5EF4-FFF2-40B4-BE49-F238E27FC236}">
                <a16:creationId xmlns:a16="http://schemas.microsoft.com/office/drawing/2014/main" id="{D76FE77E-9A09-13AB-BF9B-0DFD3470C8C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5134" y="219904"/>
            <a:ext cx="2189056" cy="178699"/>
          </a:xfrm>
          <a:prstGeom prst="rect">
            <a:avLst/>
          </a:prstGeom>
        </p:spPr>
      </p:pic>
      <p:sp>
        <p:nvSpPr>
          <p:cNvPr id="4" name="TextBox 3">
            <a:extLst>
              <a:ext uri="{FF2B5EF4-FFF2-40B4-BE49-F238E27FC236}">
                <a16:creationId xmlns:a16="http://schemas.microsoft.com/office/drawing/2014/main" id="{6E89C9A0-9501-693F-688E-96B6CE5D3037}"/>
              </a:ext>
            </a:extLst>
          </p:cNvPr>
          <p:cNvSpPr txBox="1"/>
          <p:nvPr userDrawn="1"/>
        </p:nvSpPr>
        <p:spPr>
          <a:xfrm>
            <a:off x="9392469" y="155655"/>
            <a:ext cx="2437584" cy="276999"/>
          </a:xfrm>
          <a:prstGeom prst="rect">
            <a:avLst/>
          </a:prstGeom>
          <a:noFill/>
        </p:spPr>
        <p:txBody>
          <a:bodyPr wrap="square" rtlCol="0" anchor="ctr">
            <a:spAutoFit/>
          </a:bodyPr>
          <a:lstStyle/>
          <a:p>
            <a:pPr algn="r"/>
            <a:r>
              <a:rPr lang="en-US" sz="1200" b="0" i="0" kern="1200">
                <a:solidFill>
                  <a:schemeClr val="bg1"/>
                </a:solidFill>
                <a:latin typeface="Plus Jakarta Sans" pitchFamily="2" charset="77"/>
                <a:ea typeface="+mn-ea"/>
                <a:cs typeface="Plus Jakarta Sans" pitchFamily="2" charset="77"/>
              </a:rPr>
              <a:t>Explainer  |  </a:t>
            </a:r>
            <a:fld id="{A1B9DEC3-97AA-8142-AC72-D0FC5B5EED30}" type="slidenum">
              <a:rPr lang="en-US" sz="1200" b="0" i="0" kern="1200" smtClean="0">
                <a:solidFill>
                  <a:schemeClr val="bg1"/>
                </a:solidFill>
                <a:latin typeface="Plus Jakarta Sans" pitchFamily="2" charset="77"/>
                <a:ea typeface="+mn-ea"/>
                <a:cs typeface="Plus Jakarta Sans" pitchFamily="2" charset="77"/>
              </a:rPr>
              <a:pPr algn="r"/>
              <a:t>‹#›</a:t>
            </a:fld>
            <a:endParaRPr lang="en-US" sz="1200" b="0" i="0" kern="1200">
              <a:solidFill>
                <a:schemeClr val="bg1"/>
              </a:solidFill>
              <a:latin typeface="Plus Jakarta Sans" pitchFamily="2" charset="77"/>
              <a:ea typeface="+mn-ea"/>
              <a:cs typeface="Plus Jakarta Sans" pitchFamily="2" charset="77"/>
            </a:endParaRPr>
          </a:p>
        </p:txBody>
      </p:sp>
    </p:spTree>
    <p:extLst>
      <p:ext uri="{BB962C8B-B14F-4D97-AF65-F5344CB8AC3E}">
        <p14:creationId xmlns:p14="http://schemas.microsoft.com/office/powerpoint/2010/main" val="3372959950"/>
      </p:ext>
    </p:extLst>
  </p:cSld>
  <p:clrMapOvr>
    <a:masterClrMapping/>
  </p:clrMapOvr>
  <p:extLst>
    <p:ext uri="{DCECCB84-F9BA-43D5-87BE-67443E8EF086}">
      <p15:sldGuideLst xmlns:p15="http://schemas.microsoft.com/office/powerpoint/2012/main">
        <p15:guide id="1" pos="288" userDrawn="1">
          <p15:clr>
            <a:srgbClr val="FBAE40"/>
          </p15:clr>
        </p15:guide>
        <p15:guide id="2" pos="7392" userDrawn="1">
          <p15:clr>
            <a:srgbClr val="FBAE40"/>
          </p15:clr>
        </p15:guide>
        <p15:guide id="3" orient="horz" pos="4032" userDrawn="1">
          <p15:clr>
            <a:srgbClr val="FBAE40"/>
          </p15:clr>
        </p15:guide>
        <p15:guide id="4" pos="144" userDrawn="1">
          <p15:clr>
            <a:srgbClr val="FBAE40"/>
          </p15:clr>
        </p15:guide>
        <p15:guide id="5" pos="7536" userDrawn="1">
          <p15:clr>
            <a:srgbClr val="FBAE40"/>
          </p15:clr>
        </p15:guide>
        <p15:guide id="6" orient="horz" pos="4176" userDrawn="1">
          <p15:clr>
            <a:srgbClr val="FBAE40"/>
          </p15:clr>
        </p15:guide>
        <p15:guide id="7" orient="horz" pos="144" userDrawn="1">
          <p15:clr>
            <a:srgbClr val="FBAE40"/>
          </p15:clr>
        </p15:guide>
        <p15:guide id="8" orient="horz" pos="288" userDrawn="1">
          <p15:clr>
            <a:srgbClr val="FBAE40"/>
          </p15:clr>
        </p15:guide>
        <p15:guide id="10" orient="horz" pos="432" userDrawn="1">
          <p15:clr>
            <a:srgbClr val="FBAE40"/>
          </p15:clr>
        </p15:guide>
        <p15:guide id="11" orient="horz" pos="91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86932-B308-409C-7CE9-AFAE48552497}"/>
              </a:ext>
            </a:extLst>
          </p:cNvPr>
          <p:cNvSpPr>
            <a:spLocks noGrp="1"/>
          </p:cNvSpPr>
          <p:nvPr>
            <p:ph type="title"/>
          </p:nvPr>
        </p:nvSpPr>
        <p:spPr>
          <a:xfrm>
            <a:off x="457200" y="698445"/>
            <a:ext cx="11277600" cy="553329"/>
          </a:xfrm>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102D3D-E3BE-5802-23C1-83BA2EC2525F}"/>
              </a:ext>
            </a:extLst>
          </p:cNvPr>
          <p:cNvSpPr>
            <a:spLocks noGrp="1"/>
          </p:cNvSpPr>
          <p:nvPr>
            <p:ph idx="1"/>
          </p:nvPr>
        </p:nvSpPr>
        <p:spPr>
          <a:xfrm>
            <a:off x="457200" y="1447800"/>
            <a:ext cx="11277600" cy="4956121"/>
          </a:xfrm>
        </p:spPr>
        <p:txBody>
          <a:bodyPr>
            <a:noAutofit/>
          </a:bodyPr>
          <a:lstStyle>
            <a:lvl1pPr indent="-182880">
              <a:lnSpc>
                <a:spcPct val="110000"/>
              </a:lnSpc>
              <a:spcAft>
                <a:spcPts val="600"/>
              </a:spcAft>
              <a:buClr>
                <a:schemeClr val="accent1"/>
              </a:buClr>
              <a:defRPr sz="2000"/>
            </a:lvl1pPr>
            <a:lvl2pPr indent="-182880">
              <a:lnSpc>
                <a:spcPct val="110000"/>
              </a:lnSpc>
              <a:spcAft>
                <a:spcPts val="600"/>
              </a:spcAft>
              <a:buClr>
                <a:schemeClr val="accent1"/>
              </a:buClr>
              <a:defRPr sz="1800"/>
            </a:lvl2pPr>
            <a:lvl3pPr indent="-182880">
              <a:lnSpc>
                <a:spcPct val="110000"/>
              </a:lnSpc>
              <a:spcAft>
                <a:spcPts val="600"/>
              </a:spcAft>
              <a:buClr>
                <a:schemeClr val="accent1"/>
              </a:buClr>
              <a:defRPr sz="1600"/>
            </a:lvl3pPr>
            <a:lvl4pPr indent="-182880">
              <a:lnSpc>
                <a:spcPct val="110000"/>
              </a:lnSpc>
              <a:spcAft>
                <a:spcPts val="600"/>
              </a:spcAft>
              <a:buClr>
                <a:schemeClr val="accent1"/>
              </a:buClr>
              <a:defRPr sz="1400"/>
            </a:lvl4pPr>
            <a:lvl5pPr indent="-182880">
              <a:lnSpc>
                <a:spcPct val="110000"/>
              </a:lnSpc>
              <a:spcAft>
                <a:spcPts val="600"/>
              </a:spcAft>
              <a:buClr>
                <a:schemeClr val="accent1"/>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47B4FB5F-FED2-14DD-8320-827450EBC409}"/>
              </a:ext>
            </a:extLst>
          </p:cNvPr>
          <p:cNvPicPr>
            <a:picLocks noChangeAspect="1"/>
          </p:cNvPicPr>
          <p:nvPr userDrawn="1"/>
        </p:nvPicPr>
        <p:blipFill>
          <a:blip r:embed="rId2"/>
          <a:stretch>
            <a:fillRect/>
          </a:stretch>
        </p:blipFill>
        <p:spPr>
          <a:xfrm>
            <a:off x="455134" y="219904"/>
            <a:ext cx="2189056" cy="183476"/>
          </a:xfrm>
          <a:prstGeom prst="rect">
            <a:avLst/>
          </a:prstGeom>
        </p:spPr>
      </p:pic>
      <p:sp>
        <p:nvSpPr>
          <p:cNvPr id="4" name="TextBox 3">
            <a:extLst>
              <a:ext uri="{FF2B5EF4-FFF2-40B4-BE49-F238E27FC236}">
                <a16:creationId xmlns:a16="http://schemas.microsoft.com/office/drawing/2014/main" id="{6482DBDC-6B00-2309-89EE-5421183BB1E7}"/>
              </a:ext>
            </a:extLst>
          </p:cNvPr>
          <p:cNvSpPr txBox="1"/>
          <p:nvPr userDrawn="1"/>
        </p:nvSpPr>
        <p:spPr>
          <a:xfrm>
            <a:off x="9392469" y="155655"/>
            <a:ext cx="2437584" cy="276999"/>
          </a:xfrm>
          <a:prstGeom prst="rect">
            <a:avLst/>
          </a:prstGeom>
          <a:noFill/>
        </p:spPr>
        <p:txBody>
          <a:bodyPr wrap="square" rtlCol="0" anchor="ctr">
            <a:spAutoFit/>
          </a:bodyPr>
          <a:lstStyle/>
          <a:p>
            <a:pPr algn="r"/>
            <a:r>
              <a:rPr lang="en-US" sz="1200" b="0" i="0" kern="1200">
                <a:solidFill>
                  <a:schemeClr val="tx1"/>
                </a:solidFill>
                <a:latin typeface="Plus Jakarta Sans" pitchFamily="2" charset="77"/>
                <a:ea typeface="+mn-ea"/>
                <a:cs typeface="Plus Jakarta Sans" pitchFamily="2" charset="77"/>
              </a:rPr>
              <a:t>Explainer  |  </a:t>
            </a:r>
            <a:fld id="{A1B9DEC3-97AA-8142-AC72-D0FC5B5EED30}" type="slidenum">
              <a:rPr lang="en-US" sz="1200" b="0" i="0" kern="1200" smtClean="0">
                <a:solidFill>
                  <a:schemeClr val="tx1"/>
                </a:solidFill>
                <a:latin typeface="Plus Jakarta Sans" pitchFamily="2" charset="77"/>
                <a:ea typeface="+mn-ea"/>
                <a:cs typeface="Plus Jakarta Sans" pitchFamily="2" charset="77"/>
              </a:rPr>
              <a:pPr algn="r"/>
              <a:t>‹#›</a:t>
            </a:fld>
            <a:endParaRPr lang="en-US" sz="1200" b="0" i="0" kern="1200">
              <a:solidFill>
                <a:schemeClr val="tx1"/>
              </a:solidFill>
              <a:latin typeface="Plus Jakarta Sans" pitchFamily="2" charset="77"/>
              <a:ea typeface="+mn-ea"/>
              <a:cs typeface="Plus Jakarta Sans" pitchFamily="2" charset="77"/>
            </a:endParaRPr>
          </a:p>
        </p:txBody>
      </p:sp>
    </p:spTree>
    <p:extLst>
      <p:ext uri="{BB962C8B-B14F-4D97-AF65-F5344CB8AC3E}">
        <p14:creationId xmlns:p14="http://schemas.microsoft.com/office/powerpoint/2010/main" val="2769291653"/>
      </p:ext>
    </p:extLst>
  </p:cSld>
  <p:clrMapOvr>
    <a:masterClrMapping/>
  </p:clrMapOvr>
  <p:extLst>
    <p:ext uri="{DCECCB84-F9BA-43D5-87BE-67443E8EF086}">
      <p15:sldGuideLst xmlns:p15="http://schemas.microsoft.com/office/powerpoint/2012/main">
        <p15:guide id="1" pos="288" userDrawn="1">
          <p15:clr>
            <a:srgbClr val="FBAE40"/>
          </p15:clr>
        </p15:guide>
        <p15:guide id="2" pos="7392" userDrawn="1">
          <p15:clr>
            <a:srgbClr val="FBAE40"/>
          </p15:clr>
        </p15:guide>
        <p15:guide id="3" orient="horz" pos="4032" userDrawn="1">
          <p15:clr>
            <a:srgbClr val="FBAE40"/>
          </p15:clr>
        </p15:guide>
        <p15:guide id="4" pos="144" userDrawn="1">
          <p15:clr>
            <a:srgbClr val="FBAE40"/>
          </p15:clr>
        </p15:guide>
        <p15:guide id="5" pos="7536" userDrawn="1">
          <p15:clr>
            <a:srgbClr val="FBAE40"/>
          </p15:clr>
        </p15:guide>
        <p15:guide id="6" orient="horz" pos="4176" userDrawn="1">
          <p15:clr>
            <a:srgbClr val="FBAE40"/>
          </p15:clr>
        </p15:guide>
        <p15:guide id="7" orient="horz" pos="144" userDrawn="1">
          <p15:clr>
            <a:srgbClr val="FBAE40"/>
          </p15:clr>
        </p15:guide>
        <p15:guide id="8" orient="horz" pos="288" userDrawn="1">
          <p15:clr>
            <a:srgbClr val="FBAE40"/>
          </p15:clr>
        </p15:guide>
        <p15:guide id="10" orient="horz" pos="432" userDrawn="1">
          <p15:clr>
            <a:srgbClr val="FBAE40"/>
          </p15:clr>
        </p15:guide>
        <p15:guide id="11" orient="horz" pos="91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s and Content 1">
    <p:bg>
      <p:bgPr>
        <a:solidFill>
          <a:schemeClr val="bg1"/>
        </a:solidFill>
        <a:effectLst/>
      </p:bgPr>
    </p:bg>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3A3FCB95-F07D-2E24-26F7-B5A7DFF9A198}"/>
              </a:ext>
            </a:extLst>
          </p:cNvPr>
          <p:cNvSpPr/>
          <p:nvPr userDrawn="1"/>
        </p:nvSpPr>
        <p:spPr>
          <a:xfrm>
            <a:off x="455134" y="1858736"/>
            <a:ext cx="11279666" cy="1660116"/>
          </a:xfrm>
          <a:prstGeom prst="roundRect">
            <a:avLst>
              <a:gd name="adj" fmla="val 10766"/>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586932-B308-409C-7CE9-AFAE48552497}"/>
              </a:ext>
            </a:extLst>
          </p:cNvPr>
          <p:cNvSpPr>
            <a:spLocks noGrp="1"/>
          </p:cNvSpPr>
          <p:nvPr>
            <p:ph type="title"/>
          </p:nvPr>
        </p:nvSpPr>
        <p:spPr>
          <a:xfrm>
            <a:off x="457200" y="698445"/>
            <a:ext cx="11277600" cy="553329"/>
          </a:xfrm>
        </p:spPr>
        <p:txBody>
          <a:bodyPr>
            <a:normAutofit/>
          </a:bodyPr>
          <a:lstStyle>
            <a:lvl1pPr>
              <a:defRPr sz="3200"/>
            </a:lvl1pPr>
          </a:lstStyle>
          <a:p>
            <a:r>
              <a:rPr lang="en-US"/>
              <a:t>Click to edit Master title style</a:t>
            </a:r>
          </a:p>
        </p:txBody>
      </p:sp>
      <p:sp>
        <p:nvSpPr>
          <p:cNvPr id="4" name="Picture Placeholder 4">
            <a:extLst>
              <a:ext uri="{FF2B5EF4-FFF2-40B4-BE49-F238E27FC236}">
                <a16:creationId xmlns:a16="http://schemas.microsoft.com/office/drawing/2014/main" id="{0528DAA5-7A72-C0E2-226A-CB1428D0E585}"/>
              </a:ext>
            </a:extLst>
          </p:cNvPr>
          <p:cNvSpPr>
            <a:spLocks noGrp="1"/>
          </p:cNvSpPr>
          <p:nvPr>
            <p:ph type="pic" sz="quarter" idx="11"/>
          </p:nvPr>
        </p:nvSpPr>
        <p:spPr>
          <a:xfrm>
            <a:off x="1011925" y="1447800"/>
            <a:ext cx="4410069" cy="2481988"/>
          </a:xfrm>
          <a:solidFill>
            <a:schemeClr val="bg1">
              <a:lumMod val="95000"/>
            </a:schemeClr>
          </a:solidFill>
        </p:spPr>
        <p:txBody>
          <a:bodyPr>
            <a:normAutofit/>
          </a:bodyPr>
          <a:lstStyle>
            <a:lvl1pPr>
              <a:defRPr sz="2000"/>
            </a:lvl1pPr>
          </a:lstStyle>
          <a:p>
            <a:endParaRPr lang="en-US"/>
          </a:p>
        </p:txBody>
      </p:sp>
      <p:sp>
        <p:nvSpPr>
          <p:cNvPr id="5" name="Picture Placeholder 4">
            <a:extLst>
              <a:ext uri="{FF2B5EF4-FFF2-40B4-BE49-F238E27FC236}">
                <a16:creationId xmlns:a16="http://schemas.microsoft.com/office/drawing/2014/main" id="{6CD99C4B-9D53-C718-2FF7-DEFFAC5312E3}"/>
              </a:ext>
            </a:extLst>
          </p:cNvPr>
          <p:cNvSpPr>
            <a:spLocks noGrp="1"/>
          </p:cNvSpPr>
          <p:nvPr>
            <p:ph type="pic" sz="quarter" idx="12"/>
          </p:nvPr>
        </p:nvSpPr>
        <p:spPr>
          <a:xfrm>
            <a:off x="6766224" y="1447800"/>
            <a:ext cx="4410069" cy="2481988"/>
          </a:xfrm>
          <a:solidFill>
            <a:schemeClr val="bg1">
              <a:lumMod val="95000"/>
            </a:schemeClr>
          </a:solidFill>
        </p:spPr>
        <p:txBody>
          <a:bodyPr>
            <a:normAutofit/>
          </a:bodyPr>
          <a:lstStyle>
            <a:lvl1pPr>
              <a:defRPr sz="2000"/>
            </a:lvl1pPr>
          </a:lstStyle>
          <a:p>
            <a:endParaRPr lang="en-US"/>
          </a:p>
        </p:txBody>
      </p:sp>
      <p:sp>
        <p:nvSpPr>
          <p:cNvPr id="6" name="Content Placeholder 2">
            <a:extLst>
              <a:ext uri="{FF2B5EF4-FFF2-40B4-BE49-F238E27FC236}">
                <a16:creationId xmlns:a16="http://schemas.microsoft.com/office/drawing/2014/main" id="{EE577AB6-DF26-3FE6-08D4-6968F99C089B}"/>
              </a:ext>
            </a:extLst>
          </p:cNvPr>
          <p:cNvSpPr>
            <a:spLocks noGrp="1"/>
          </p:cNvSpPr>
          <p:nvPr>
            <p:ph idx="13"/>
          </p:nvPr>
        </p:nvSpPr>
        <p:spPr>
          <a:xfrm>
            <a:off x="456388" y="4403098"/>
            <a:ext cx="5525311" cy="1997702"/>
          </a:xfrm>
        </p:spPr>
        <p:txBody>
          <a:bodyPr>
            <a:noAutofit/>
          </a:bodyPr>
          <a:lstStyle>
            <a:lvl1pPr marL="182880" indent="-182880">
              <a:lnSpc>
                <a:spcPct val="110000"/>
              </a:lnSpc>
              <a:spcBef>
                <a:spcPts val="0"/>
              </a:spcBef>
              <a:spcAft>
                <a:spcPts val="600"/>
              </a:spcAft>
              <a:buClr>
                <a:schemeClr val="accent1"/>
              </a:buClr>
              <a:defRPr sz="1600"/>
            </a:lvl1pPr>
            <a:lvl2pPr marL="365760" indent="-182880">
              <a:lnSpc>
                <a:spcPct val="110000"/>
              </a:lnSpc>
              <a:spcBef>
                <a:spcPts val="0"/>
              </a:spcBef>
              <a:spcAft>
                <a:spcPts val="600"/>
              </a:spcAft>
              <a:buClr>
                <a:schemeClr val="accent1"/>
              </a:buClr>
              <a:defRPr sz="1600"/>
            </a:lvl2pPr>
            <a:lvl3pPr marL="548640" indent="-182880">
              <a:lnSpc>
                <a:spcPct val="110000"/>
              </a:lnSpc>
              <a:spcBef>
                <a:spcPts val="0"/>
              </a:spcBef>
              <a:spcAft>
                <a:spcPts val="600"/>
              </a:spcAft>
              <a:buClr>
                <a:schemeClr val="accent1"/>
              </a:buClr>
              <a:defRPr sz="1600"/>
            </a:lvl3pPr>
            <a:lvl4pPr marL="731520" indent="-182880">
              <a:lnSpc>
                <a:spcPct val="110000"/>
              </a:lnSpc>
              <a:spcBef>
                <a:spcPts val="0"/>
              </a:spcBef>
              <a:spcAft>
                <a:spcPts val="600"/>
              </a:spcAft>
              <a:buClr>
                <a:schemeClr val="accent1"/>
              </a:buClr>
              <a:defRPr sz="1600"/>
            </a:lvl4pPr>
            <a:lvl5pPr marL="914400" indent="-182880">
              <a:lnSpc>
                <a:spcPct val="110000"/>
              </a:lnSpc>
              <a:spcBef>
                <a:spcPts val="0"/>
              </a:spcBef>
              <a:spcAft>
                <a:spcPts val="600"/>
              </a:spcAft>
              <a:buClr>
                <a:schemeClr val="accent1"/>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47F5FAE3-D14E-A5A8-31DD-2C123B7FBA89}"/>
              </a:ext>
            </a:extLst>
          </p:cNvPr>
          <p:cNvSpPr>
            <a:spLocks noGrp="1"/>
          </p:cNvSpPr>
          <p:nvPr>
            <p:ph idx="15"/>
          </p:nvPr>
        </p:nvSpPr>
        <p:spPr>
          <a:xfrm>
            <a:off x="456388" y="4044037"/>
            <a:ext cx="5525311" cy="317882"/>
          </a:xfrm>
        </p:spPr>
        <p:txBody>
          <a:bodyPr>
            <a:noAutofit/>
          </a:bodyPr>
          <a:lstStyle>
            <a:lvl1pPr marL="45720" indent="0">
              <a:lnSpc>
                <a:spcPct val="110000"/>
              </a:lnSpc>
              <a:spcAft>
                <a:spcPts val="600"/>
              </a:spcAft>
              <a:buNone/>
              <a:defRPr sz="1600" b="1">
                <a:solidFill>
                  <a:schemeClr val="accent2"/>
                </a:solidFill>
              </a:defRPr>
            </a:lvl1pPr>
            <a:lvl2pPr indent="-182880">
              <a:lnSpc>
                <a:spcPct val="110000"/>
              </a:lnSpc>
              <a:spcAft>
                <a:spcPts val="600"/>
              </a:spcAft>
              <a:defRPr sz="1600"/>
            </a:lvl2pPr>
            <a:lvl3pPr indent="-182880">
              <a:lnSpc>
                <a:spcPct val="110000"/>
              </a:lnSpc>
              <a:spcAft>
                <a:spcPts val="600"/>
              </a:spcAft>
              <a:defRPr sz="1400"/>
            </a:lvl3pPr>
            <a:lvl4pPr indent="-182880">
              <a:lnSpc>
                <a:spcPct val="110000"/>
              </a:lnSpc>
              <a:spcAft>
                <a:spcPts val="600"/>
              </a:spcAft>
              <a:defRPr sz="1200"/>
            </a:lvl4pPr>
            <a:lvl5pPr indent="-182880">
              <a:lnSpc>
                <a:spcPct val="110000"/>
              </a:lnSpc>
              <a:spcAft>
                <a:spcPts val="600"/>
              </a:spcAft>
              <a:defRPr sz="1200"/>
            </a:lvl5pPr>
          </a:lstStyle>
          <a:p>
            <a:pPr lvl="0"/>
            <a:r>
              <a:rPr lang="en-US"/>
              <a:t>Click to edit Master text styles</a:t>
            </a:r>
          </a:p>
        </p:txBody>
      </p:sp>
      <p:sp>
        <p:nvSpPr>
          <p:cNvPr id="11" name="Content Placeholder 2">
            <a:extLst>
              <a:ext uri="{FF2B5EF4-FFF2-40B4-BE49-F238E27FC236}">
                <a16:creationId xmlns:a16="http://schemas.microsoft.com/office/drawing/2014/main" id="{C238CD5C-6756-66BE-AB69-885B4795A589}"/>
              </a:ext>
            </a:extLst>
          </p:cNvPr>
          <p:cNvSpPr>
            <a:spLocks noGrp="1"/>
          </p:cNvSpPr>
          <p:nvPr>
            <p:ph idx="16"/>
          </p:nvPr>
        </p:nvSpPr>
        <p:spPr>
          <a:xfrm>
            <a:off x="6207717" y="4044037"/>
            <a:ext cx="5527084" cy="317882"/>
          </a:xfrm>
        </p:spPr>
        <p:txBody>
          <a:bodyPr>
            <a:noAutofit/>
          </a:bodyPr>
          <a:lstStyle>
            <a:lvl1pPr marL="45720" indent="0">
              <a:lnSpc>
                <a:spcPct val="110000"/>
              </a:lnSpc>
              <a:spcAft>
                <a:spcPts val="600"/>
              </a:spcAft>
              <a:buNone/>
              <a:defRPr sz="1600" b="1">
                <a:solidFill>
                  <a:schemeClr val="accent2"/>
                </a:solidFill>
              </a:defRPr>
            </a:lvl1pPr>
            <a:lvl2pPr indent="-182880">
              <a:lnSpc>
                <a:spcPct val="110000"/>
              </a:lnSpc>
              <a:spcAft>
                <a:spcPts val="600"/>
              </a:spcAft>
              <a:defRPr sz="1600"/>
            </a:lvl2pPr>
            <a:lvl3pPr indent="-182880">
              <a:lnSpc>
                <a:spcPct val="110000"/>
              </a:lnSpc>
              <a:spcAft>
                <a:spcPts val="600"/>
              </a:spcAft>
              <a:defRPr sz="1400"/>
            </a:lvl3pPr>
            <a:lvl4pPr indent="-182880">
              <a:lnSpc>
                <a:spcPct val="110000"/>
              </a:lnSpc>
              <a:spcAft>
                <a:spcPts val="600"/>
              </a:spcAft>
              <a:defRPr sz="1200"/>
            </a:lvl4pPr>
            <a:lvl5pPr indent="-182880">
              <a:lnSpc>
                <a:spcPct val="110000"/>
              </a:lnSpc>
              <a:spcAft>
                <a:spcPts val="600"/>
              </a:spcAft>
              <a:defRPr sz="1200"/>
            </a:lvl5pPr>
          </a:lstStyle>
          <a:p>
            <a:pPr lvl="0"/>
            <a:r>
              <a:rPr lang="en-US"/>
              <a:t>Click to edit Master text styles</a:t>
            </a:r>
          </a:p>
        </p:txBody>
      </p:sp>
      <p:sp>
        <p:nvSpPr>
          <p:cNvPr id="12" name="Content Placeholder 2">
            <a:extLst>
              <a:ext uri="{FF2B5EF4-FFF2-40B4-BE49-F238E27FC236}">
                <a16:creationId xmlns:a16="http://schemas.microsoft.com/office/drawing/2014/main" id="{DFE4125A-A081-8372-F50C-C275F51C01E6}"/>
              </a:ext>
            </a:extLst>
          </p:cNvPr>
          <p:cNvSpPr>
            <a:spLocks noGrp="1"/>
          </p:cNvSpPr>
          <p:nvPr>
            <p:ph idx="17"/>
          </p:nvPr>
        </p:nvSpPr>
        <p:spPr>
          <a:xfrm>
            <a:off x="6210701" y="4403098"/>
            <a:ext cx="5525311" cy="1997702"/>
          </a:xfrm>
        </p:spPr>
        <p:txBody>
          <a:bodyPr>
            <a:noAutofit/>
          </a:bodyPr>
          <a:lstStyle>
            <a:lvl1pPr marL="182880" indent="-182880">
              <a:lnSpc>
                <a:spcPct val="110000"/>
              </a:lnSpc>
              <a:spcBef>
                <a:spcPts val="0"/>
              </a:spcBef>
              <a:spcAft>
                <a:spcPts val="600"/>
              </a:spcAft>
              <a:buClr>
                <a:schemeClr val="accent1"/>
              </a:buClr>
              <a:defRPr sz="1600"/>
            </a:lvl1pPr>
            <a:lvl2pPr marL="365760" indent="-182880">
              <a:lnSpc>
                <a:spcPct val="110000"/>
              </a:lnSpc>
              <a:spcBef>
                <a:spcPts val="0"/>
              </a:spcBef>
              <a:spcAft>
                <a:spcPts val="600"/>
              </a:spcAft>
              <a:buClr>
                <a:schemeClr val="accent1"/>
              </a:buClr>
              <a:defRPr sz="1600"/>
            </a:lvl2pPr>
            <a:lvl3pPr marL="548640" indent="-182880">
              <a:lnSpc>
                <a:spcPct val="110000"/>
              </a:lnSpc>
              <a:spcBef>
                <a:spcPts val="0"/>
              </a:spcBef>
              <a:spcAft>
                <a:spcPts val="600"/>
              </a:spcAft>
              <a:buClr>
                <a:schemeClr val="accent1"/>
              </a:buClr>
              <a:defRPr sz="1600"/>
            </a:lvl3pPr>
            <a:lvl4pPr marL="731520" indent="-182880">
              <a:lnSpc>
                <a:spcPct val="110000"/>
              </a:lnSpc>
              <a:spcBef>
                <a:spcPts val="0"/>
              </a:spcBef>
              <a:spcAft>
                <a:spcPts val="600"/>
              </a:spcAft>
              <a:buClr>
                <a:schemeClr val="accent1"/>
              </a:buClr>
              <a:defRPr sz="1600"/>
            </a:lvl4pPr>
            <a:lvl5pPr marL="914400" indent="-182880">
              <a:lnSpc>
                <a:spcPct val="110000"/>
              </a:lnSpc>
              <a:spcBef>
                <a:spcPts val="0"/>
              </a:spcBef>
              <a:spcAft>
                <a:spcPts val="600"/>
              </a:spcAft>
              <a:buClr>
                <a:schemeClr val="accent1"/>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8E9DE210-EAB6-12D1-FC0A-A314B96501F0}"/>
              </a:ext>
            </a:extLst>
          </p:cNvPr>
          <p:cNvPicPr>
            <a:picLocks noChangeAspect="1"/>
          </p:cNvPicPr>
          <p:nvPr userDrawn="1"/>
        </p:nvPicPr>
        <p:blipFill>
          <a:blip r:embed="rId2"/>
          <a:stretch>
            <a:fillRect/>
          </a:stretch>
        </p:blipFill>
        <p:spPr>
          <a:xfrm>
            <a:off x="455134" y="219904"/>
            <a:ext cx="2189056" cy="183476"/>
          </a:xfrm>
          <a:prstGeom prst="rect">
            <a:avLst/>
          </a:prstGeom>
        </p:spPr>
      </p:pic>
      <p:sp>
        <p:nvSpPr>
          <p:cNvPr id="3" name="TextBox 2">
            <a:extLst>
              <a:ext uri="{FF2B5EF4-FFF2-40B4-BE49-F238E27FC236}">
                <a16:creationId xmlns:a16="http://schemas.microsoft.com/office/drawing/2014/main" id="{D324D522-78BE-1F60-9116-1CB5D2D9E6A9}"/>
              </a:ext>
            </a:extLst>
          </p:cNvPr>
          <p:cNvSpPr txBox="1"/>
          <p:nvPr userDrawn="1"/>
        </p:nvSpPr>
        <p:spPr>
          <a:xfrm>
            <a:off x="9392469" y="155655"/>
            <a:ext cx="2437584" cy="276999"/>
          </a:xfrm>
          <a:prstGeom prst="rect">
            <a:avLst/>
          </a:prstGeom>
          <a:noFill/>
        </p:spPr>
        <p:txBody>
          <a:bodyPr wrap="square" rtlCol="0" anchor="ctr">
            <a:spAutoFit/>
          </a:bodyPr>
          <a:lstStyle/>
          <a:p>
            <a:pPr algn="r"/>
            <a:r>
              <a:rPr lang="en-US" sz="1200" b="0" i="0" kern="1200">
                <a:solidFill>
                  <a:schemeClr val="tx1"/>
                </a:solidFill>
                <a:latin typeface="Plus Jakarta Sans" pitchFamily="2" charset="77"/>
                <a:ea typeface="+mn-ea"/>
                <a:cs typeface="Plus Jakarta Sans" pitchFamily="2" charset="77"/>
              </a:rPr>
              <a:t>Explainer  |  </a:t>
            </a:r>
            <a:fld id="{A1B9DEC3-97AA-8142-AC72-D0FC5B5EED30}" type="slidenum">
              <a:rPr lang="en-US" sz="1200" b="0" i="0" kern="1200" smtClean="0">
                <a:solidFill>
                  <a:schemeClr val="tx1"/>
                </a:solidFill>
                <a:latin typeface="Plus Jakarta Sans" pitchFamily="2" charset="77"/>
                <a:ea typeface="+mn-ea"/>
                <a:cs typeface="Plus Jakarta Sans" pitchFamily="2" charset="77"/>
              </a:rPr>
              <a:pPr algn="r"/>
              <a:t>‹#›</a:t>
            </a:fld>
            <a:endParaRPr lang="en-US" sz="1200" b="0" i="0" kern="1200">
              <a:solidFill>
                <a:schemeClr val="tx1"/>
              </a:solidFill>
              <a:latin typeface="Plus Jakarta Sans" pitchFamily="2" charset="77"/>
              <a:ea typeface="+mn-ea"/>
              <a:cs typeface="Plus Jakarta Sans" pitchFamily="2" charset="77"/>
            </a:endParaRPr>
          </a:p>
        </p:txBody>
      </p:sp>
    </p:spTree>
    <p:extLst>
      <p:ext uri="{BB962C8B-B14F-4D97-AF65-F5344CB8AC3E}">
        <p14:creationId xmlns:p14="http://schemas.microsoft.com/office/powerpoint/2010/main" val="2458489111"/>
      </p:ext>
    </p:extLst>
  </p:cSld>
  <p:clrMapOvr>
    <a:masterClrMapping/>
  </p:clrMapOvr>
  <p:extLst>
    <p:ext uri="{DCECCB84-F9BA-43D5-87BE-67443E8EF086}">
      <p15:sldGuideLst xmlns:p15="http://schemas.microsoft.com/office/powerpoint/2012/main">
        <p15:guide id="1" pos="288" userDrawn="1">
          <p15:clr>
            <a:srgbClr val="FBAE40"/>
          </p15:clr>
        </p15:guide>
        <p15:guide id="2" pos="7392" userDrawn="1">
          <p15:clr>
            <a:srgbClr val="FBAE40"/>
          </p15:clr>
        </p15:guide>
        <p15:guide id="3" orient="horz" pos="4032" userDrawn="1">
          <p15:clr>
            <a:srgbClr val="FBAE40"/>
          </p15:clr>
        </p15:guide>
        <p15:guide id="4" pos="144" userDrawn="1">
          <p15:clr>
            <a:srgbClr val="FBAE40"/>
          </p15:clr>
        </p15:guide>
        <p15:guide id="5" pos="7536" userDrawn="1">
          <p15:clr>
            <a:srgbClr val="FBAE40"/>
          </p15:clr>
        </p15:guide>
        <p15:guide id="6" orient="horz" pos="4176" userDrawn="1">
          <p15:clr>
            <a:srgbClr val="FBAE40"/>
          </p15:clr>
        </p15:guide>
        <p15:guide id="7" orient="horz" pos="144" userDrawn="1">
          <p15:clr>
            <a:srgbClr val="FBAE40"/>
          </p15:clr>
        </p15:guide>
        <p15:guide id="8" orient="horz" pos="288" userDrawn="1">
          <p15:clr>
            <a:srgbClr val="FBAE40"/>
          </p15:clr>
        </p15:guide>
        <p15:guide id="10" orient="horz" pos="432" userDrawn="1">
          <p15:clr>
            <a:srgbClr val="FBAE40"/>
          </p15:clr>
        </p15:guide>
        <p15:guide id="11" orient="horz" pos="912" userDrawn="1">
          <p15:clr>
            <a:srgbClr val="FBAE40"/>
          </p15:clr>
        </p15:guide>
        <p15:guide id="12" pos="3768" userDrawn="1">
          <p15:clr>
            <a:srgbClr val="FBAE40"/>
          </p15:clr>
        </p15:guide>
        <p15:guide id="13" pos="391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88D0A9-D4A7-F795-C302-B6999BA3F6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CE5402-B152-8F00-1D7E-E1ECDEB424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634508-F3D2-9E51-57E4-9E90008934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50">
                <a:solidFill>
                  <a:schemeClr val="tx1"/>
                </a:solidFill>
                <a:latin typeface="Plus Jakarta Sans" pitchFamily="2" charset="77"/>
                <a:cs typeface="Plus Jakarta Sans" pitchFamily="2" charset="77"/>
              </a:defRPr>
            </a:lvl1pPr>
          </a:lstStyle>
          <a:p>
            <a:fld id="{7CB0AE2D-7C63-3749-A4E1-87CEF75F1763}" type="datetime1">
              <a:rPr lang="en-US" smtClean="0"/>
              <a:pPr/>
              <a:t>9/3/24</a:t>
            </a:fld>
            <a:endParaRPr lang="en-US"/>
          </a:p>
        </p:txBody>
      </p:sp>
      <p:sp>
        <p:nvSpPr>
          <p:cNvPr id="5" name="Footer Placeholder 4">
            <a:extLst>
              <a:ext uri="{FF2B5EF4-FFF2-40B4-BE49-F238E27FC236}">
                <a16:creationId xmlns:a16="http://schemas.microsoft.com/office/drawing/2014/main" id="{71EBB93D-FF58-63A7-588D-42E6F6F4D8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50">
                <a:solidFill>
                  <a:schemeClr val="tx1"/>
                </a:solidFill>
                <a:latin typeface="Plus Jakarta Sans" pitchFamily="2" charset="77"/>
                <a:cs typeface="Plus Jakarta Sans" pitchFamily="2" charset="77"/>
              </a:defRPr>
            </a:lvl1pPr>
          </a:lstStyle>
          <a:p>
            <a:endParaRPr lang="en-US"/>
          </a:p>
        </p:txBody>
      </p:sp>
      <p:sp>
        <p:nvSpPr>
          <p:cNvPr id="6" name="Slide Number Placeholder 5">
            <a:extLst>
              <a:ext uri="{FF2B5EF4-FFF2-40B4-BE49-F238E27FC236}">
                <a16:creationId xmlns:a16="http://schemas.microsoft.com/office/drawing/2014/main" id="{AF9D7039-5D38-D956-2265-8FF0C8D979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50">
                <a:solidFill>
                  <a:schemeClr val="tx1"/>
                </a:solidFill>
                <a:latin typeface="Plus Jakarta Sans" pitchFamily="2" charset="77"/>
                <a:cs typeface="Plus Jakarta Sans" pitchFamily="2" charset="77"/>
              </a:defRPr>
            </a:lvl1pPr>
          </a:lstStyle>
          <a:p>
            <a:fld id="{A1B9DEC3-97AA-8142-AC72-D0FC5B5EED30}" type="slidenum">
              <a:rPr lang="en-US" smtClean="0"/>
              <a:pPr/>
              <a:t>‹#›</a:t>
            </a:fld>
            <a:endParaRPr lang="en-US"/>
          </a:p>
        </p:txBody>
      </p:sp>
    </p:spTree>
    <p:extLst>
      <p:ext uri="{BB962C8B-B14F-4D97-AF65-F5344CB8AC3E}">
        <p14:creationId xmlns:p14="http://schemas.microsoft.com/office/powerpoint/2010/main" val="2899311669"/>
      </p:ext>
    </p:extLst>
  </p:cSld>
  <p:clrMap bg1="lt1" tx1="dk1" bg2="lt2" tx2="dk2" accent1="accent1" accent2="accent2" accent3="accent3" accent4="accent4" accent5="accent5" accent6="accent6" hlink="hlink" folHlink="folHlink"/>
  <p:sldLayoutIdLst>
    <p:sldLayoutId id="2147483675" r:id="rId1"/>
    <p:sldLayoutId id="2147483678" r:id="rId2"/>
    <p:sldLayoutId id="2147483649" r:id="rId3"/>
    <p:sldLayoutId id="2147483679" r:id="rId4"/>
    <p:sldLayoutId id="2147483676" r:id="rId5"/>
    <p:sldLayoutId id="2147483677" r:id="rId6"/>
    <p:sldLayoutId id="2147483662" r:id="rId7"/>
    <p:sldLayoutId id="2147483669" r:id="rId8"/>
    <p:sldLayoutId id="2147483670" r:id="rId9"/>
    <p:sldLayoutId id="2147483671" r:id="rId10"/>
    <p:sldLayoutId id="2147483672" r:id="rId11"/>
    <p:sldLayoutId id="2147483673" r:id="rId12"/>
    <p:sldLayoutId id="2147483674" r:id="rId13"/>
  </p:sldLayoutIdLst>
  <p:hf hdr="0" ftr="0" dt="0"/>
  <p:txStyles>
    <p:titleStyle>
      <a:lvl1pPr algn="l" defTabSz="914400" rtl="0" eaLnBrk="1" latinLnBrk="0" hangingPunct="1">
        <a:lnSpc>
          <a:spcPct val="90000"/>
        </a:lnSpc>
        <a:spcBef>
          <a:spcPct val="0"/>
        </a:spcBef>
        <a:buNone/>
        <a:defRPr sz="4000" b="1" i="0" kern="1200">
          <a:solidFill>
            <a:schemeClr val="tx1"/>
          </a:solidFill>
          <a:latin typeface="Plus Jakarta Sans" pitchFamily="2" charset="77"/>
          <a:ea typeface="+mj-ea"/>
          <a:cs typeface="Plus Jakarta Sans" pitchFamily="2" charset="77"/>
        </a:defRPr>
      </a:lvl1pPr>
    </p:titleStyle>
    <p:bodyStyle>
      <a:lvl1pPr marL="228600" indent="-182880" algn="l" defTabSz="914400" rtl="0" eaLnBrk="1" latinLnBrk="0" hangingPunct="1">
        <a:lnSpc>
          <a:spcPct val="110000"/>
        </a:lnSpc>
        <a:spcBef>
          <a:spcPts val="1000"/>
        </a:spcBef>
        <a:spcAft>
          <a:spcPts val="600"/>
        </a:spcAft>
        <a:buFont typeface="Arial" panose="020B0604020202020204" pitchFamily="34" charset="0"/>
        <a:buChar char="•"/>
        <a:defRPr sz="1800" b="0" i="0" kern="1200">
          <a:solidFill>
            <a:schemeClr val="tx1"/>
          </a:solidFill>
          <a:latin typeface="Plus Jakarta Sans" pitchFamily="2" charset="77"/>
          <a:ea typeface="+mn-ea"/>
          <a:cs typeface="Plus Jakarta Sans" pitchFamily="2" charset="77"/>
        </a:defRPr>
      </a:lvl1pPr>
      <a:lvl2pPr marL="685800" indent="-182880" algn="l" defTabSz="914400" rtl="0" eaLnBrk="1" latinLnBrk="0" hangingPunct="1">
        <a:lnSpc>
          <a:spcPct val="110000"/>
        </a:lnSpc>
        <a:spcBef>
          <a:spcPts val="500"/>
        </a:spcBef>
        <a:spcAft>
          <a:spcPts val="600"/>
        </a:spcAft>
        <a:buFont typeface="Arial" panose="020B0604020202020204" pitchFamily="34" charset="0"/>
        <a:buChar char="•"/>
        <a:defRPr sz="1800" b="0" i="0" kern="1200">
          <a:solidFill>
            <a:schemeClr val="tx1"/>
          </a:solidFill>
          <a:latin typeface="Plus Jakarta Sans" pitchFamily="2" charset="77"/>
          <a:ea typeface="+mn-ea"/>
          <a:cs typeface="Plus Jakarta Sans" pitchFamily="2" charset="77"/>
        </a:defRPr>
      </a:lvl2pPr>
      <a:lvl3pPr marL="1143000" indent="-182880" algn="l" defTabSz="914400" rtl="0" eaLnBrk="1" latinLnBrk="0" hangingPunct="1">
        <a:lnSpc>
          <a:spcPct val="110000"/>
        </a:lnSpc>
        <a:spcBef>
          <a:spcPts val="500"/>
        </a:spcBef>
        <a:spcAft>
          <a:spcPts val="600"/>
        </a:spcAft>
        <a:buFont typeface="Arial" panose="020B0604020202020204" pitchFamily="34" charset="0"/>
        <a:buChar char="•"/>
        <a:defRPr sz="1800" b="0" i="0" kern="1200">
          <a:solidFill>
            <a:schemeClr val="tx1"/>
          </a:solidFill>
          <a:latin typeface="Plus Jakarta Sans" pitchFamily="2" charset="77"/>
          <a:ea typeface="+mn-ea"/>
          <a:cs typeface="Plus Jakarta Sans" pitchFamily="2" charset="77"/>
        </a:defRPr>
      </a:lvl3pPr>
      <a:lvl4pPr marL="1600200" indent="-182880" algn="l" defTabSz="914400" rtl="0" eaLnBrk="1" latinLnBrk="0" hangingPunct="1">
        <a:lnSpc>
          <a:spcPct val="110000"/>
        </a:lnSpc>
        <a:spcBef>
          <a:spcPts val="500"/>
        </a:spcBef>
        <a:spcAft>
          <a:spcPts val="600"/>
        </a:spcAft>
        <a:buFont typeface="Arial" panose="020B0604020202020204" pitchFamily="34" charset="0"/>
        <a:buChar char="•"/>
        <a:defRPr sz="1800" b="0" i="0" kern="1200">
          <a:solidFill>
            <a:schemeClr val="tx1"/>
          </a:solidFill>
          <a:latin typeface="Plus Jakarta Sans" pitchFamily="2" charset="77"/>
          <a:ea typeface="+mn-ea"/>
          <a:cs typeface="Plus Jakarta Sans" pitchFamily="2" charset="77"/>
        </a:defRPr>
      </a:lvl4pPr>
      <a:lvl5pPr marL="2057400" indent="-182880" algn="l" defTabSz="914400" rtl="0" eaLnBrk="1" latinLnBrk="0" hangingPunct="1">
        <a:lnSpc>
          <a:spcPct val="110000"/>
        </a:lnSpc>
        <a:spcBef>
          <a:spcPts val="500"/>
        </a:spcBef>
        <a:spcAft>
          <a:spcPts val="600"/>
        </a:spcAft>
        <a:buFont typeface="Arial" panose="020B0604020202020204" pitchFamily="34" charset="0"/>
        <a:buChar char="•"/>
        <a:defRPr sz="1800" b="0" i="0" kern="1200">
          <a:solidFill>
            <a:schemeClr val="tx1"/>
          </a:solidFill>
          <a:latin typeface="Plus Jakarta Sans" pitchFamily="2" charset="77"/>
          <a:ea typeface="+mn-ea"/>
          <a:cs typeface="Plus Jakarta Sa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hyperlink" Target="mailto:nccollegeconnect@northcarolina.edu" TargetMode="External"/><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hyperlink" Target="mailto:NCCollegeConnect@dpi.nc.gov" TargetMode="External"/><Relationship Id="rId1" Type="http://schemas.openxmlformats.org/officeDocument/2006/relationships/slideLayout" Target="../slideLayouts/slideLayout13.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hyperlink" Target="mailto:nccollegeconnect@nccommunitycolleges.edu" TargetMode="External"/><Relationship Id="rId9"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8.xml"/><Relationship Id="rId4" Type="http://schemas.openxmlformats.org/officeDocument/2006/relationships/image" Target="../media/image34.emf"/></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northcarolina.edu/students/admission/#eligibility"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8B7944E-BC8D-0146-9BE4-106B7974B567}"/>
              </a:ext>
            </a:extLst>
          </p:cNvPr>
          <p:cNvSpPr>
            <a:spLocks noGrp="1"/>
          </p:cNvSpPr>
          <p:nvPr>
            <p:ph type="ctrTitle"/>
          </p:nvPr>
        </p:nvSpPr>
        <p:spPr>
          <a:xfrm>
            <a:off x="869696" y="2255015"/>
            <a:ext cx="5610676" cy="1927204"/>
          </a:xfrm>
        </p:spPr>
        <p:txBody>
          <a:bodyPr>
            <a:normAutofit/>
          </a:bodyPr>
          <a:lstStyle/>
          <a:p>
            <a:pPr>
              <a:lnSpc>
                <a:spcPct val="80000"/>
              </a:lnSpc>
            </a:pPr>
            <a:r>
              <a:rPr lang="en-US" sz="7200" dirty="0"/>
              <a:t>NC College Connect</a:t>
            </a:r>
          </a:p>
        </p:txBody>
      </p:sp>
      <p:sp>
        <p:nvSpPr>
          <p:cNvPr id="7" name="Subtitle 6">
            <a:extLst>
              <a:ext uri="{FF2B5EF4-FFF2-40B4-BE49-F238E27FC236}">
                <a16:creationId xmlns:a16="http://schemas.microsoft.com/office/drawing/2014/main" id="{2F50AF0B-22FA-00FC-249B-AF02336A8908}"/>
              </a:ext>
            </a:extLst>
          </p:cNvPr>
          <p:cNvSpPr>
            <a:spLocks noGrp="1"/>
          </p:cNvSpPr>
          <p:nvPr>
            <p:ph type="subTitle" idx="1"/>
          </p:nvPr>
        </p:nvSpPr>
        <p:spPr>
          <a:xfrm>
            <a:off x="869696" y="4174305"/>
            <a:ext cx="3733835" cy="1143934"/>
          </a:xfrm>
        </p:spPr>
        <p:txBody>
          <a:bodyPr anchor="t">
            <a:normAutofit/>
          </a:bodyPr>
          <a:lstStyle/>
          <a:p>
            <a:r>
              <a:rPr lang="en-US" sz="2000" dirty="0">
                <a:latin typeface="Plus Jakarta Sans"/>
                <a:cs typeface="Plus Jakarta Sans"/>
              </a:rPr>
              <a:t>A Pilot Program to Simplify College Applications for North Carolina Students</a:t>
            </a:r>
          </a:p>
        </p:txBody>
      </p:sp>
      <p:pic>
        <p:nvPicPr>
          <p:cNvPr id="3" name="Graphic 2">
            <a:extLst>
              <a:ext uri="{FF2B5EF4-FFF2-40B4-BE49-F238E27FC236}">
                <a16:creationId xmlns:a16="http://schemas.microsoft.com/office/drawing/2014/main" id="{AD47AE8B-09DF-6068-0AC9-4EDF58BD3A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76765" y="1049494"/>
            <a:ext cx="3537409" cy="288769"/>
          </a:xfrm>
          <a:prstGeom prst="rect">
            <a:avLst/>
          </a:prstGeom>
        </p:spPr>
      </p:pic>
    </p:spTree>
    <p:extLst>
      <p:ext uri="{BB962C8B-B14F-4D97-AF65-F5344CB8AC3E}">
        <p14:creationId xmlns:p14="http://schemas.microsoft.com/office/powerpoint/2010/main" val="1565639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556CA1-EF5A-C7DF-D315-2DB7C066D5C9}"/>
              </a:ext>
            </a:extLst>
          </p:cNvPr>
          <p:cNvSpPr/>
          <p:nvPr/>
        </p:nvSpPr>
        <p:spPr>
          <a:xfrm>
            <a:off x="0" y="1447800"/>
            <a:ext cx="12192000" cy="5410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E7A081-8BE5-B7B9-0BDF-BA2DB98E2744}"/>
              </a:ext>
            </a:extLst>
          </p:cNvPr>
          <p:cNvSpPr>
            <a:spLocks noGrp="1"/>
          </p:cNvSpPr>
          <p:nvPr>
            <p:ph type="title"/>
          </p:nvPr>
        </p:nvSpPr>
        <p:spPr/>
        <p:txBody>
          <a:bodyPr/>
          <a:lstStyle/>
          <a:p>
            <a:r>
              <a:rPr lang="en-US"/>
              <a:t>Keep in Mind</a:t>
            </a:r>
          </a:p>
        </p:txBody>
      </p:sp>
      <p:grpSp>
        <p:nvGrpSpPr>
          <p:cNvPr id="13" name="Group 12">
            <a:extLst>
              <a:ext uri="{FF2B5EF4-FFF2-40B4-BE49-F238E27FC236}">
                <a16:creationId xmlns:a16="http://schemas.microsoft.com/office/drawing/2014/main" id="{6C14AFDA-F4A8-505F-25FA-00196F13AD56}"/>
              </a:ext>
            </a:extLst>
          </p:cNvPr>
          <p:cNvGrpSpPr/>
          <p:nvPr/>
        </p:nvGrpSpPr>
        <p:grpSpPr>
          <a:xfrm>
            <a:off x="1939837" y="2907547"/>
            <a:ext cx="768096" cy="575723"/>
            <a:chOff x="554736" y="2285395"/>
            <a:chExt cx="768096" cy="575723"/>
          </a:xfrm>
        </p:grpSpPr>
        <p:sp>
          <p:nvSpPr>
            <p:cNvPr id="7" name="Oval 6">
              <a:extLst>
                <a:ext uri="{FF2B5EF4-FFF2-40B4-BE49-F238E27FC236}">
                  <a16:creationId xmlns:a16="http://schemas.microsoft.com/office/drawing/2014/main" id="{A627388D-224F-9382-636D-366297BBC83F}"/>
                </a:ext>
              </a:extLst>
            </p:cNvPr>
            <p:cNvSpPr/>
            <p:nvPr/>
          </p:nvSpPr>
          <p:spPr>
            <a:xfrm>
              <a:off x="648618" y="2285395"/>
              <a:ext cx="574619" cy="5746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E53BE32C-3D2A-66D3-64FC-BC174ACF6562}"/>
                </a:ext>
              </a:extLst>
            </p:cNvPr>
            <p:cNvSpPr txBox="1">
              <a:spLocks/>
            </p:cNvSpPr>
            <p:nvPr/>
          </p:nvSpPr>
          <p:spPr>
            <a:xfrm>
              <a:off x="554736" y="2307789"/>
              <a:ext cx="768096" cy="5533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i="0" kern="1200">
                  <a:solidFill>
                    <a:schemeClr val="tx1"/>
                  </a:solidFill>
                  <a:latin typeface="Plus Jakarta Sans" pitchFamily="2" charset="77"/>
                  <a:ea typeface="+mj-ea"/>
                  <a:cs typeface="Plus Jakarta Sans" pitchFamily="2" charset="77"/>
                </a:defRPr>
              </a:lvl1pPr>
            </a:lstStyle>
            <a:p>
              <a:pPr algn="ctr"/>
              <a:r>
                <a:rPr lang="en-US"/>
                <a:t>2</a:t>
              </a:r>
            </a:p>
          </p:txBody>
        </p:sp>
      </p:grpSp>
      <p:grpSp>
        <p:nvGrpSpPr>
          <p:cNvPr id="49" name="Group 48">
            <a:extLst>
              <a:ext uri="{FF2B5EF4-FFF2-40B4-BE49-F238E27FC236}">
                <a16:creationId xmlns:a16="http://schemas.microsoft.com/office/drawing/2014/main" id="{FD0AA429-FE21-62F1-EF2F-943591217835}"/>
              </a:ext>
            </a:extLst>
          </p:cNvPr>
          <p:cNvGrpSpPr/>
          <p:nvPr/>
        </p:nvGrpSpPr>
        <p:grpSpPr>
          <a:xfrm>
            <a:off x="3044021" y="3894442"/>
            <a:ext cx="768096" cy="575723"/>
            <a:chOff x="554736" y="2285395"/>
            <a:chExt cx="768096" cy="575723"/>
          </a:xfrm>
        </p:grpSpPr>
        <p:sp>
          <p:nvSpPr>
            <p:cNvPr id="50" name="Oval 49">
              <a:extLst>
                <a:ext uri="{FF2B5EF4-FFF2-40B4-BE49-F238E27FC236}">
                  <a16:creationId xmlns:a16="http://schemas.microsoft.com/office/drawing/2014/main" id="{C1F34C79-DD46-885B-3174-FBAD334BCF3C}"/>
                </a:ext>
              </a:extLst>
            </p:cNvPr>
            <p:cNvSpPr/>
            <p:nvPr/>
          </p:nvSpPr>
          <p:spPr>
            <a:xfrm>
              <a:off x="648618" y="2285395"/>
              <a:ext cx="574619" cy="5746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itle 1">
              <a:extLst>
                <a:ext uri="{FF2B5EF4-FFF2-40B4-BE49-F238E27FC236}">
                  <a16:creationId xmlns:a16="http://schemas.microsoft.com/office/drawing/2014/main" id="{BF2B0AA1-93BD-1AFA-7CAE-68E806A934AA}"/>
                </a:ext>
              </a:extLst>
            </p:cNvPr>
            <p:cNvSpPr txBox="1">
              <a:spLocks/>
            </p:cNvSpPr>
            <p:nvPr/>
          </p:nvSpPr>
          <p:spPr>
            <a:xfrm>
              <a:off x="554736" y="2307789"/>
              <a:ext cx="768096" cy="5533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i="0" kern="1200">
                  <a:solidFill>
                    <a:schemeClr val="tx1"/>
                  </a:solidFill>
                  <a:latin typeface="Plus Jakarta Sans" pitchFamily="2" charset="77"/>
                  <a:ea typeface="+mj-ea"/>
                  <a:cs typeface="Plus Jakarta Sans" pitchFamily="2" charset="77"/>
                </a:defRPr>
              </a:lvl1pPr>
            </a:lstStyle>
            <a:p>
              <a:pPr algn="ctr"/>
              <a:r>
                <a:rPr lang="en-US"/>
                <a:t>3</a:t>
              </a:r>
            </a:p>
          </p:txBody>
        </p:sp>
      </p:grpSp>
      <p:grpSp>
        <p:nvGrpSpPr>
          <p:cNvPr id="61" name="Group 60">
            <a:extLst>
              <a:ext uri="{FF2B5EF4-FFF2-40B4-BE49-F238E27FC236}">
                <a16:creationId xmlns:a16="http://schemas.microsoft.com/office/drawing/2014/main" id="{6B121A9D-8895-C62A-0FBE-BF7D12FF8DCB}"/>
              </a:ext>
            </a:extLst>
          </p:cNvPr>
          <p:cNvGrpSpPr/>
          <p:nvPr/>
        </p:nvGrpSpPr>
        <p:grpSpPr>
          <a:xfrm>
            <a:off x="4148204" y="5349384"/>
            <a:ext cx="768096" cy="575723"/>
            <a:chOff x="554736" y="2285395"/>
            <a:chExt cx="768096" cy="575723"/>
          </a:xfrm>
        </p:grpSpPr>
        <p:sp>
          <p:nvSpPr>
            <p:cNvPr id="62" name="Oval 61">
              <a:extLst>
                <a:ext uri="{FF2B5EF4-FFF2-40B4-BE49-F238E27FC236}">
                  <a16:creationId xmlns:a16="http://schemas.microsoft.com/office/drawing/2014/main" id="{9A145A36-933F-F112-6A68-5A716F21C263}"/>
                </a:ext>
              </a:extLst>
            </p:cNvPr>
            <p:cNvSpPr/>
            <p:nvPr/>
          </p:nvSpPr>
          <p:spPr>
            <a:xfrm>
              <a:off x="648618" y="2285395"/>
              <a:ext cx="574619" cy="5746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itle 1">
              <a:extLst>
                <a:ext uri="{FF2B5EF4-FFF2-40B4-BE49-F238E27FC236}">
                  <a16:creationId xmlns:a16="http://schemas.microsoft.com/office/drawing/2014/main" id="{9A825310-AC77-4D2C-1768-CAE7CE68732A}"/>
                </a:ext>
              </a:extLst>
            </p:cNvPr>
            <p:cNvSpPr txBox="1">
              <a:spLocks/>
            </p:cNvSpPr>
            <p:nvPr/>
          </p:nvSpPr>
          <p:spPr>
            <a:xfrm>
              <a:off x="554736" y="2307789"/>
              <a:ext cx="768096" cy="5533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i="0" kern="1200">
                  <a:solidFill>
                    <a:schemeClr val="tx1"/>
                  </a:solidFill>
                  <a:latin typeface="Plus Jakarta Sans" pitchFamily="2" charset="77"/>
                  <a:ea typeface="+mj-ea"/>
                  <a:cs typeface="Plus Jakarta Sans" pitchFamily="2" charset="77"/>
                </a:defRPr>
              </a:lvl1pPr>
            </a:lstStyle>
            <a:p>
              <a:pPr algn="ctr"/>
              <a:r>
                <a:rPr lang="en-US"/>
                <a:t>4</a:t>
              </a:r>
            </a:p>
          </p:txBody>
        </p:sp>
      </p:grpSp>
      <p:sp>
        <p:nvSpPr>
          <p:cNvPr id="64" name="Content Placeholder 2">
            <a:extLst>
              <a:ext uri="{FF2B5EF4-FFF2-40B4-BE49-F238E27FC236}">
                <a16:creationId xmlns:a16="http://schemas.microsoft.com/office/drawing/2014/main" id="{F880BF2C-F083-E681-112E-1CD86776925C}"/>
              </a:ext>
            </a:extLst>
          </p:cNvPr>
          <p:cNvSpPr txBox="1">
            <a:spLocks/>
          </p:cNvSpPr>
          <p:nvPr/>
        </p:nvSpPr>
        <p:spPr>
          <a:xfrm>
            <a:off x="3886028" y="3667658"/>
            <a:ext cx="5493852" cy="1023698"/>
          </a:xfrm>
          <a:prstGeom prst="rect">
            <a:avLst/>
          </a:prstGeom>
        </p:spPr>
        <p:txBody>
          <a:bodyPr vert="horz" lIns="91440" tIns="45720" rIns="91440" bIns="45720" rtlCol="0" anchor="t">
            <a:noAutofit/>
          </a:bodyPr>
          <a:lstStyle>
            <a:lvl1pPr marL="228600" indent="-182880" algn="l" defTabSz="914400" rtl="0" eaLnBrk="1" latinLnBrk="0" hangingPunct="1">
              <a:lnSpc>
                <a:spcPct val="110000"/>
              </a:lnSpc>
              <a:spcBef>
                <a:spcPts val="1000"/>
              </a:spcBef>
              <a:spcAft>
                <a:spcPts val="600"/>
              </a:spcAft>
              <a:buClr>
                <a:schemeClr val="accent1"/>
              </a:buClr>
              <a:buFont typeface="Arial" panose="020B0604020202020204" pitchFamily="34" charset="0"/>
              <a:buChar char="•"/>
              <a:defRPr sz="2000" b="0" i="0" kern="1200">
                <a:solidFill>
                  <a:schemeClr val="tx1"/>
                </a:solidFill>
                <a:latin typeface="Plus Jakarta Sans" pitchFamily="2" charset="77"/>
                <a:ea typeface="+mn-ea"/>
                <a:cs typeface="Plus Jakarta Sans" pitchFamily="2" charset="77"/>
              </a:defRPr>
            </a:lvl1pPr>
            <a:lvl2pPr marL="685800" indent="-182880" algn="l" defTabSz="914400" rtl="0" eaLnBrk="1" latinLnBrk="0" hangingPunct="1">
              <a:lnSpc>
                <a:spcPct val="110000"/>
              </a:lnSpc>
              <a:spcBef>
                <a:spcPts val="500"/>
              </a:spcBef>
              <a:spcAft>
                <a:spcPts val="600"/>
              </a:spcAft>
              <a:buClr>
                <a:schemeClr val="accent1"/>
              </a:buClr>
              <a:buFont typeface="Arial" panose="020B0604020202020204" pitchFamily="34" charset="0"/>
              <a:buChar char="•"/>
              <a:defRPr sz="1800" b="0" i="0" kern="1200">
                <a:solidFill>
                  <a:schemeClr val="tx1"/>
                </a:solidFill>
                <a:latin typeface="Plus Jakarta Sans" pitchFamily="2" charset="77"/>
                <a:ea typeface="+mn-ea"/>
                <a:cs typeface="Plus Jakarta Sans" pitchFamily="2" charset="77"/>
              </a:defRPr>
            </a:lvl2pPr>
            <a:lvl3pPr marL="1143000" indent="-182880" algn="l" defTabSz="914400" rtl="0" eaLnBrk="1" latinLnBrk="0" hangingPunct="1">
              <a:lnSpc>
                <a:spcPct val="110000"/>
              </a:lnSpc>
              <a:spcBef>
                <a:spcPts val="500"/>
              </a:spcBef>
              <a:spcAft>
                <a:spcPts val="600"/>
              </a:spcAft>
              <a:buClr>
                <a:schemeClr val="accent1"/>
              </a:buClr>
              <a:buFont typeface="Arial" panose="020B0604020202020204" pitchFamily="34" charset="0"/>
              <a:buChar char="•"/>
              <a:defRPr sz="1600" b="0" i="0" kern="1200">
                <a:solidFill>
                  <a:schemeClr val="tx1"/>
                </a:solidFill>
                <a:latin typeface="Plus Jakarta Sans" pitchFamily="2" charset="77"/>
                <a:ea typeface="+mn-ea"/>
                <a:cs typeface="Plus Jakarta Sans" pitchFamily="2" charset="77"/>
              </a:defRPr>
            </a:lvl3pPr>
            <a:lvl4pPr marL="1600200" indent="-182880" algn="l" defTabSz="914400" rtl="0" eaLnBrk="1" latinLnBrk="0" hangingPunct="1">
              <a:lnSpc>
                <a:spcPct val="110000"/>
              </a:lnSpc>
              <a:spcBef>
                <a:spcPts val="500"/>
              </a:spcBef>
              <a:spcAft>
                <a:spcPts val="600"/>
              </a:spcAft>
              <a:buClr>
                <a:schemeClr val="accent1"/>
              </a:buClr>
              <a:buFont typeface="Arial" panose="020B0604020202020204" pitchFamily="34" charset="0"/>
              <a:buChar char="•"/>
              <a:defRPr sz="1400" b="0" i="0" kern="1200">
                <a:solidFill>
                  <a:schemeClr val="tx1"/>
                </a:solidFill>
                <a:latin typeface="Plus Jakarta Sans" pitchFamily="2" charset="77"/>
                <a:ea typeface="+mn-ea"/>
                <a:cs typeface="Plus Jakarta Sans" pitchFamily="2" charset="77"/>
              </a:defRPr>
            </a:lvl4pPr>
            <a:lvl5pPr marL="2057400" indent="-182880" algn="l" defTabSz="914400" rtl="0" eaLnBrk="1" latinLnBrk="0" hangingPunct="1">
              <a:lnSpc>
                <a:spcPct val="110000"/>
              </a:lnSpc>
              <a:spcBef>
                <a:spcPts val="500"/>
              </a:spcBef>
              <a:spcAft>
                <a:spcPts val="600"/>
              </a:spcAft>
              <a:buClr>
                <a:schemeClr val="accent1"/>
              </a:buClr>
              <a:buFont typeface="Arial" panose="020B0604020202020204" pitchFamily="34" charset="0"/>
              <a:buChar char="•"/>
              <a:defRPr sz="1400" b="0" i="0" kern="1200">
                <a:solidFill>
                  <a:schemeClr val="tx1"/>
                </a:solidFill>
                <a:latin typeface="Plus Jakarta Sans" pitchFamily="2" charset="77"/>
                <a:ea typeface="+mn-ea"/>
                <a:cs typeface="Plus Jakarta Sa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a:latin typeface="Plus Jakarta Sans"/>
                <a:cs typeface="Plus Jakarta Sans"/>
              </a:rPr>
              <a:t>Students are encouraged to explore their financial aid options on CFNC.org,  including the Next NC Scholarship, local scholarships, and other sources of federal and state aid, to make informed decisions about their future. </a:t>
            </a:r>
          </a:p>
        </p:txBody>
      </p:sp>
      <p:sp>
        <p:nvSpPr>
          <p:cNvPr id="68" name="Content Placeholder 2">
            <a:extLst>
              <a:ext uri="{FF2B5EF4-FFF2-40B4-BE49-F238E27FC236}">
                <a16:creationId xmlns:a16="http://schemas.microsoft.com/office/drawing/2014/main" id="{23B24E7F-7088-734F-38CA-5A7AB59D9ADF}"/>
              </a:ext>
            </a:extLst>
          </p:cNvPr>
          <p:cNvSpPr txBox="1">
            <a:spLocks/>
          </p:cNvSpPr>
          <p:nvPr/>
        </p:nvSpPr>
        <p:spPr>
          <a:xfrm>
            <a:off x="2827211" y="2910701"/>
            <a:ext cx="4508918" cy="574619"/>
          </a:xfrm>
          <a:prstGeom prst="rect">
            <a:avLst/>
          </a:prstGeom>
        </p:spPr>
        <p:txBody>
          <a:bodyPr vert="horz" lIns="91440" tIns="45720" rIns="91440" bIns="45720" rtlCol="0" anchor="t">
            <a:noAutofit/>
          </a:bodyPr>
          <a:lstStyle>
            <a:lvl1pPr marL="228600" indent="-182880" algn="l" defTabSz="914400" rtl="0" eaLnBrk="1" latinLnBrk="0" hangingPunct="1">
              <a:lnSpc>
                <a:spcPct val="110000"/>
              </a:lnSpc>
              <a:spcBef>
                <a:spcPts val="1000"/>
              </a:spcBef>
              <a:spcAft>
                <a:spcPts val="600"/>
              </a:spcAft>
              <a:buClr>
                <a:schemeClr val="accent1"/>
              </a:buClr>
              <a:buFont typeface="Arial" panose="020B0604020202020204" pitchFamily="34" charset="0"/>
              <a:buChar char="•"/>
              <a:defRPr sz="2000" b="0" i="0" kern="1200">
                <a:solidFill>
                  <a:schemeClr val="tx1"/>
                </a:solidFill>
                <a:latin typeface="Plus Jakarta Sans" pitchFamily="2" charset="77"/>
                <a:ea typeface="+mn-ea"/>
                <a:cs typeface="Plus Jakarta Sans" pitchFamily="2" charset="77"/>
              </a:defRPr>
            </a:lvl1pPr>
            <a:lvl2pPr marL="685800" indent="-182880" algn="l" defTabSz="914400" rtl="0" eaLnBrk="1" latinLnBrk="0" hangingPunct="1">
              <a:lnSpc>
                <a:spcPct val="110000"/>
              </a:lnSpc>
              <a:spcBef>
                <a:spcPts val="500"/>
              </a:spcBef>
              <a:spcAft>
                <a:spcPts val="600"/>
              </a:spcAft>
              <a:buClr>
                <a:schemeClr val="accent1"/>
              </a:buClr>
              <a:buFont typeface="Arial" panose="020B0604020202020204" pitchFamily="34" charset="0"/>
              <a:buChar char="•"/>
              <a:defRPr sz="1800" b="0" i="0" kern="1200">
                <a:solidFill>
                  <a:schemeClr val="tx1"/>
                </a:solidFill>
                <a:latin typeface="Plus Jakarta Sans" pitchFamily="2" charset="77"/>
                <a:ea typeface="+mn-ea"/>
                <a:cs typeface="Plus Jakarta Sans" pitchFamily="2" charset="77"/>
              </a:defRPr>
            </a:lvl2pPr>
            <a:lvl3pPr marL="1143000" indent="-182880" algn="l" defTabSz="914400" rtl="0" eaLnBrk="1" latinLnBrk="0" hangingPunct="1">
              <a:lnSpc>
                <a:spcPct val="110000"/>
              </a:lnSpc>
              <a:spcBef>
                <a:spcPts val="500"/>
              </a:spcBef>
              <a:spcAft>
                <a:spcPts val="600"/>
              </a:spcAft>
              <a:buClr>
                <a:schemeClr val="accent1"/>
              </a:buClr>
              <a:buFont typeface="Arial" panose="020B0604020202020204" pitchFamily="34" charset="0"/>
              <a:buChar char="•"/>
              <a:defRPr sz="1600" b="0" i="0" kern="1200">
                <a:solidFill>
                  <a:schemeClr val="tx1"/>
                </a:solidFill>
                <a:latin typeface="Plus Jakarta Sans" pitchFamily="2" charset="77"/>
                <a:ea typeface="+mn-ea"/>
                <a:cs typeface="Plus Jakarta Sans" pitchFamily="2" charset="77"/>
              </a:defRPr>
            </a:lvl3pPr>
            <a:lvl4pPr marL="1600200" indent="-182880" algn="l" defTabSz="914400" rtl="0" eaLnBrk="1" latinLnBrk="0" hangingPunct="1">
              <a:lnSpc>
                <a:spcPct val="110000"/>
              </a:lnSpc>
              <a:spcBef>
                <a:spcPts val="500"/>
              </a:spcBef>
              <a:spcAft>
                <a:spcPts val="600"/>
              </a:spcAft>
              <a:buClr>
                <a:schemeClr val="accent1"/>
              </a:buClr>
              <a:buFont typeface="Arial" panose="020B0604020202020204" pitchFamily="34" charset="0"/>
              <a:buChar char="•"/>
              <a:defRPr sz="1400" b="0" i="0" kern="1200">
                <a:solidFill>
                  <a:schemeClr val="tx1"/>
                </a:solidFill>
                <a:latin typeface="Plus Jakarta Sans" pitchFamily="2" charset="77"/>
                <a:ea typeface="+mn-ea"/>
                <a:cs typeface="Plus Jakarta Sans" pitchFamily="2" charset="77"/>
              </a:defRPr>
            </a:lvl4pPr>
            <a:lvl5pPr marL="2057400" indent="-182880" algn="l" defTabSz="914400" rtl="0" eaLnBrk="1" latinLnBrk="0" hangingPunct="1">
              <a:lnSpc>
                <a:spcPct val="110000"/>
              </a:lnSpc>
              <a:spcBef>
                <a:spcPts val="500"/>
              </a:spcBef>
              <a:spcAft>
                <a:spcPts val="600"/>
              </a:spcAft>
              <a:buClr>
                <a:schemeClr val="accent1"/>
              </a:buClr>
              <a:buFont typeface="Arial" panose="020B0604020202020204" pitchFamily="34" charset="0"/>
              <a:buChar char="•"/>
              <a:defRPr sz="1400" b="0" i="0" kern="1200">
                <a:solidFill>
                  <a:schemeClr val="tx1"/>
                </a:solidFill>
                <a:latin typeface="Plus Jakarta Sans" pitchFamily="2" charset="77"/>
                <a:ea typeface="+mn-ea"/>
                <a:cs typeface="Plus Jakarta Sa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a:latin typeface="Plus Jakarta Sans"/>
                <a:cs typeface="Plus Jakarta Sans"/>
              </a:rPr>
              <a:t>Should students lose their letter, high schools will  have a list of eligible students. </a:t>
            </a:r>
          </a:p>
        </p:txBody>
      </p:sp>
      <p:sp>
        <p:nvSpPr>
          <p:cNvPr id="72" name="Right Triangle 71">
            <a:extLst>
              <a:ext uri="{FF2B5EF4-FFF2-40B4-BE49-F238E27FC236}">
                <a16:creationId xmlns:a16="http://schemas.microsoft.com/office/drawing/2014/main" id="{B67E1176-1495-B7C1-7B12-4EE3194BBF4E}"/>
              </a:ext>
            </a:extLst>
          </p:cNvPr>
          <p:cNvSpPr/>
          <p:nvPr/>
        </p:nvSpPr>
        <p:spPr>
          <a:xfrm>
            <a:off x="467046" y="3018587"/>
            <a:ext cx="3437971" cy="3382213"/>
          </a:xfrm>
          <a:prstGeom prst="rtTriangle">
            <a:avLst/>
          </a:prstGeom>
          <a:solidFill>
            <a:schemeClr val="accent1">
              <a:lumMod val="75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ight Triangle 72">
            <a:extLst>
              <a:ext uri="{FF2B5EF4-FFF2-40B4-BE49-F238E27FC236}">
                <a16:creationId xmlns:a16="http://schemas.microsoft.com/office/drawing/2014/main" id="{87BB8388-27C1-28D6-38FC-AAFF0DE2783D}"/>
              </a:ext>
            </a:extLst>
          </p:cNvPr>
          <p:cNvSpPr/>
          <p:nvPr/>
        </p:nvSpPr>
        <p:spPr>
          <a:xfrm flipH="1" flipV="1">
            <a:off x="8286889" y="1914846"/>
            <a:ext cx="3437971" cy="3382213"/>
          </a:xfrm>
          <a:prstGeom prst="rtTriangle">
            <a:avLst/>
          </a:prstGeom>
          <a:solidFill>
            <a:schemeClr val="accent1">
              <a:lumMod val="75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CDAD419-7D01-DAA7-3E71-9A9335010710}"/>
              </a:ext>
            </a:extLst>
          </p:cNvPr>
          <p:cNvSpPr txBox="1">
            <a:spLocks/>
          </p:cNvSpPr>
          <p:nvPr/>
        </p:nvSpPr>
        <p:spPr>
          <a:xfrm>
            <a:off x="5015372" y="4873693"/>
            <a:ext cx="5968304" cy="1527107"/>
          </a:xfrm>
          <a:prstGeom prst="rect">
            <a:avLst/>
          </a:prstGeom>
        </p:spPr>
        <p:txBody>
          <a:bodyPr vert="horz" lIns="91440" tIns="45720" rIns="91440" bIns="45720" rtlCol="0" anchor="t">
            <a:noAutofit/>
          </a:bodyPr>
          <a:lstStyle>
            <a:lvl1pPr marL="228600" indent="-182880" algn="l" defTabSz="914400" rtl="0" eaLnBrk="1" latinLnBrk="0" hangingPunct="1">
              <a:lnSpc>
                <a:spcPct val="110000"/>
              </a:lnSpc>
              <a:spcBef>
                <a:spcPts val="1000"/>
              </a:spcBef>
              <a:spcAft>
                <a:spcPts val="600"/>
              </a:spcAft>
              <a:buClr>
                <a:schemeClr val="accent1"/>
              </a:buClr>
              <a:buFont typeface="Arial" panose="020B0604020202020204" pitchFamily="34" charset="0"/>
              <a:buChar char="•"/>
              <a:defRPr sz="2000" b="0" i="0" kern="1200">
                <a:solidFill>
                  <a:schemeClr val="tx1"/>
                </a:solidFill>
                <a:latin typeface="Plus Jakarta Sans" pitchFamily="2" charset="77"/>
                <a:ea typeface="+mn-ea"/>
                <a:cs typeface="Plus Jakarta Sans" pitchFamily="2" charset="77"/>
              </a:defRPr>
            </a:lvl1pPr>
            <a:lvl2pPr marL="685800" indent="-182880" algn="l" defTabSz="914400" rtl="0" eaLnBrk="1" latinLnBrk="0" hangingPunct="1">
              <a:lnSpc>
                <a:spcPct val="110000"/>
              </a:lnSpc>
              <a:spcBef>
                <a:spcPts val="500"/>
              </a:spcBef>
              <a:spcAft>
                <a:spcPts val="600"/>
              </a:spcAft>
              <a:buClr>
                <a:schemeClr val="accent1"/>
              </a:buClr>
              <a:buFont typeface="Arial" panose="020B0604020202020204" pitchFamily="34" charset="0"/>
              <a:buChar char="•"/>
              <a:defRPr sz="1800" b="0" i="0" kern="1200">
                <a:solidFill>
                  <a:schemeClr val="tx1"/>
                </a:solidFill>
                <a:latin typeface="Plus Jakarta Sans" pitchFamily="2" charset="77"/>
                <a:ea typeface="+mn-ea"/>
                <a:cs typeface="Plus Jakarta Sans" pitchFamily="2" charset="77"/>
              </a:defRPr>
            </a:lvl2pPr>
            <a:lvl3pPr marL="1143000" indent="-182880" algn="l" defTabSz="914400" rtl="0" eaLnBrk="1" latinLnBrk="0" hangingPunct="1">
              <a:lnSpc>
                <a:spcPct val="110000"/>
              </a:lnSpc>
              <a:spcBef>
                <a:spcPts val="500"/>
              </a:spcBef>
              <a:spcAft>
                <a:spcPts val="600"/>
              </a:spcAft>
              <a:buClr>
                <a:schemeClr val="accent1"/>
              </a:buClr>
              <a:buFont typeface="Arial" panose="020B0604020202020204" pitchFamily="34" charset="0"/>
              <a:buChar char="•"/>
              <a:defRPr sz="1600" b="0" i="0" kern="1200">
                <a:solidFill>
                  <a:schemeClr val="tx1"/>
                </a:solidFill>
                <a:latin typeface="Plus Jakarta Sans" pitchFamily="2" charset="77"/>
                <a:ea typeface="+mn-ea"/>
                <a:cs typeface="Plus Jakarta Sans" pitchFamily="2" charset="77"/>
              </a:defRPr>
            </a:lvl3pPr>
            <a:lvl4pPr marL="1600200" indent="-182880" algn="l" defTabSz="914400" rtl="0" eaLnBrk="1" latinLnBrk="0" hangingPunct="1">
              <a:lnSpc>
                <a:spcPct val="110000"/>
              </a:lnSpc>
              <a:spcBef>
                <a:spcPts val="500"/>
              </a:spcBef>
              <a:spcAft>
                <a:spcPts val="600"/>
              </a:spcAft>
              <a:buClr>
                <a:schemeClr val="accent1"/>
              </a:buClr>
              <a:buFont typeface="Arial" panose="020B0604020202020204" pitchFamily="34" charset="0"/>
              <a:buChar char="•"/>
              <a:defRPr sz="1400" b="0" i="0" kern="1200">
                <a:solidFill>
                  <a:schemeClr val="tx1"/>
                </a:solidFill>
                <a:latin typeface="Plus Jakarta Sans" pitchFamily="2" charset="77"/>
                <a:ea typeface="+mn-ea"/>
                <a:cs typeface="Plus Jakarta Sans" pitchFamily="2" charset="77"/>
              </a:defRPr>
            </a:lvl4pPr>
            <a:lvl5pPr marL="2057400" indent="-182880" algn="l" defTabSz="914400" rtl="0" eaLnBrk="1" latinLnBrk="0" hangingPunct="1">
              <a:lnSpc>
                <a:spcPct val="110000"/>
              </a:lnSpc>
              <a:spcBef>
                <a:spcPts val="500"/>
              </a:spcBef>
              <a:spcAft>
                <a:spcPts val="600"/>
              </a:spcAft>
              <a:buClr>
                <a:schemeClr val="accent1"/>
              </a:buClr>
              <a:buFont typeface="Arial" panose="020B0604020202020204" pitchFamily="34" charset="0"/>
              <a:buChar char="•"/>
              <a:defRPr sz="1400" b="0" i="0" kern="1200">
                <a:solidFill>
                  <a:schemeClr val="tx1"/>
                </a:solidFill>
                <a:latin typeface="Plus Jakarta Sans" pitchFamily="2" charset="77"/>
                <a:ea typeface="+mn-ea"/>
                <a:cs typeface="Plus Jakarta Sa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a:latin typeface="Plus Jakarta Sans"/>
                <a:cs typeface="Plus Jakarta Sans"/>
              </a:rPr>
              <a:t>While students may qualify for a simplified application process for the colleges and universities that are a part of NC College Connect, </a:t>
            </a:r>
            <a:r>
              <a:rPr lang="en-US" sz="1400" b="1">
                <a:latin typeface="Plus Jakarta Sans"/>
                <a:cs typeface="Plus Jakarta Sans"/>
              </a:rPr>
              <a:t>students are encouraged to apply to any other North Carolina college or university they would like via </a:t>
            </a:r>
            <a:r>
              <a:rPr lang="en-US" sz="1400" b="1" err="1">
                <a:latin typeface="Plus Jakarta Sans"/>
                <a:cs typeface="Plus Jakarta Sans"/>
              </a:rPr>
              <a:t>CFNC.org</a:t>
            </a:r>
            <a:r>
              <a:rPr lang="en-US" sz="1400" b="1">
                <a:latin typeface="Plus Jakarta Sans"/>
                <a:cs typeface="Plus Jakarta Sans"/>
              </a:rPr>
              <a:t>, including other UNC System universities and North Carolina private colleges and universities based on their priorities and interests.   </a:t>
            </a:r>
            <a:endParaRPr lang="en-US"/>
          </a:p>
        </p:txBody>
      </p:sp>
      <p:grpSp>
        <p:nvGrpSpPr>
          <p:cNvPr id="9" name="Group 8">
            <a:extLst>
              <a:ext uri="{FF2B5EF4-FFF2-40B4-BE49-F238E27FC236}">
                <a16:creationId xmlns:a16="http://schemas.microsoft.com/office/drawing/2014/main" id="{E74B726F-7327-3D16-27EF-07AB73C7F232}"/>
              </a:ext>
            </a:extLst>
          </p:cNvPr>
          <p:cNvGrpSpPr/>
          <p:nvPr/>
        </p:nvGrpSpPr>
        <p:grpSpPr>
          <a:xfrm>
            <a:off x="835653" y="2033742"/>
            <a:ext cx="768096" cy="575723"/>
            <a:chOff x="554736" y="2285395"/>
            <a:chExt cx="768096" cy="575723"/>
          </a:xfrm>
        </p:grpSpPr>
        <p:sp>
          <p:nvSpPr>
            <p:cNvPr id="11" name="Oval 10">
              <a:extLst>
                <a:ext uri="{FF2B5EF4-FFF2-40B4-BE49-F238E27FC236}">
                  <a16:creationId xmlns:a16="http://schemas.microsoft.com/office/drawing/2014/main" id="{208DCAD2-F84F-BE2B-533E-528D5641F766}"/>
                </a:ext>
              </a:extLst>
            </p:cNvPr>
            <p:cNvSpPr/>
            <p:nvPr/>
          </p:nvSpPr>
          <p:spPr>
            <a:xfrm>
              <a:off x="648618" y="2285395"/>
              <a:ext cx="574619" cy="5746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CACB7540-A67B-53E7-4AFC-9DD74237C291}"/>
                </a:ext>
              </a:extLst>
            </p:cNvPr>
            <p:cNvSpPr txBox="1">
              <a:spLocks/>
            </p:cNvSpPr>
            <p:nvPr/>
          </p:nvSpPr>
          <p:spPr>
            <a:xfrm>
              <a:off x="554736" y="2307789"/>
              <a:ext cx="768096" cy="5533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i="0" kern="1200">
                  <a:solidFill>
                    <a:schemeClr val="tx1"/>
                  </a:solidFill>
                  <a:latin typeface="Plus Jakarta Sans" pitchFamily="2" charset="77"/>
                  <a:ea typeface="+mj-ea"/>
                  <a:cs typeface="Plus Jakarta Sans" pitchFamily="2" charset="77"/>
                </a:defRPr>
              </a:lvl1pPr>
            </a:lstStyle>
            <a:p>
              <a:pPr algn="ctr"/>
              <a:r>
                <a:rPr lang="en-US"/>
                <a:t>1</a:t>
              </a:r>
            </a:p>
          </p:txBody>
        </p:sp>
      </p:grpSp>
      <p:sp>
        <p:nvSpPr>
          <p:cNvPr id="15" name="Content Placeholder 2">
            <a:extLst>
              <a:ext uri="{FF2B5EF4-FFF2-40B4-BE49-F238E27FC236}">
                <a16:creationId xmlns:a16="http://schemas.microsoft.com/office/drawing/2014/main" id="{173DA0C0-D61D-75F6-395B-7DDD8F627875}"/>
              </a:ext>
            </a:extLst>
          </p:cNvPr>
          <p:cNvSpPr txBox="1">
            <a:spLocks/>
          </p:cNvSpPr>
          <p:nvPr/>
        </p:nvSpPr>
        <p:spPr>
          <a:xfrm>
            <a:off x="1714600" y="1914846"/>
            <a:ext cx="4695823" cy="813517"/>
          </a:xfrm>
          <a:prstGeom prst="rect">
            <a:avLst/>
          </a:prstGeom>
        </p:spPr>
        <p:txBody>
          <a:bodyPr vert="horz" lIns="91440" tIns="45720" rIns="91440" bIns="45720" rtlCol="0" anchor="t">
            <a:noAutofit/>
          </a:bodyPr>
          <a:lstStyle>
            <a:lvl1pPr marL="228600" indent="-182880" algn="l" defTabSz="914400" rtl="0" eaLnBrk="1" latinLnBrk="0" hangingPunct="1">
              <a:lnSpc>
                <a:spcPct val="110000"/>
              </a:lnSpc>
              <a:spcBef>
                <a:spcPts val="1000"/>
              </a:spcBef>
              <a:spcAft>
                <a:spcPts val="600"/>
              </a:spcAft>
              <a:buClr>
                <a:schemeClr val="accent1"/>
              </a:buClr>
              <a:buFont typeface="Arial" panose="020B0604020202020204" pitchFamily="34" charset="0"/>
              <a:buChar char="•"/>
              <a:defRPr sz="2000" b="0" i="0" kern="1200">
                <a:solidFill>
                  <a:schemeClr val="tx1"/>
                </a:solidFill>
                <a:latin typeface="Plus Jakarta Sans" pitchFamily="2" charset="77"/>
                <a:ea typeface="+mn-ea"/>
                <a:cs typeface="Plus Jakarta Sans" pitchFamily="2" charset="77"/>
              </a:defRPr>
            </a:lvl1pPr>
            <a:lvl2pPr marL="685800" indent="-182880" algn="l" defTabSz="914400" rtl="0" eaLnBrk="1" latinLnBrk="0" hangingPunct="1">
              <a:lnSpc>
                <a:spcPct val="110000"/>
              </a:lnSpc>
              <a:spcBef>
                <a:spcPts val="500"/>
              </a:spcBef>
              <a:spcAft>
                <a:spcPts val="600"/>
              </a:spcAft>
              <a:buClr>
                <a:schemeClr val="accent1"/>
              </a:buClr>
              <a:buFont typeface="Arial" panose="020B0604020202020204" pitchFamily="34" charset="0"/>
              <a:buChar char="•"/>
              <a:defRPr sz="1800" b="0" i="0" kern="1200">
                <a:solidFill>
                  <a:schemeClr val="tx1"/>
                </a:solidFill>
                <a:latin typeface="Plus Jakarta Sans" pitchFamily="2" charset="77"/>
                <a:ea typeface="+mn-ea"/>
                <a:cs typeface="Plus Jakarta Sans" pitchFamily="2" charset="77"/>
              </a:defRPr>
            </a:lvl2pPr>
            <a:lvl3pPr marL="1143000" indent="-182880" algn="l" defTabSz="914400" rtl="0" eaLnBrk="1" latinLnBrk="0" hangingPunct="1">
              <a:lnSpc>
                <a:spcPct val="110000"/>
              </a:lnSpc>
              <a:spcBef>
                <a:spcPts val="500"/>
              </a:spcBef>
              <a:spcAft>
                <a:spcPts val="600"/>
              </a:spcAft>
              <a:buClr>
                <a:schemeClr val="accent1"/>
              </a:buClr>
              <a:buFont typeface="Arial" panose="020B0604020202020204" pitchFamily="34" charset="0"/>
              <a:buChar char="•"/>
              <a:defRPr sz="1600" b="0" i="0" kern="1200">
                <a:solidFill>
                  <a:schemeClr val="tx1"/>
                </a:solidFill>
                <a:latin typeface="Plus Jakarta Sans" pitchFamily="2" charset="77"/>
                <a:ea typeface="+mn-ea"/>
                <a:cs typeface="Plus Jakarta Sans" pitchFamily="2" charset="77"/>
              </a:defRPr>
            </a:lvl3pPr>
            <a:lvl4pPr marL="1600200" indent="-182880" algn="l" defTabSz="914400" rtl="0" eaLnBrk="1" latinLnBrk="0" hangingPunct="1">
              <a:lnSpc>
                <a:spcPct val="110000"/>
              </a:lnSpc>
              <a:spcBef>
                <a:spcPts val="500"/>
              </a:spcBef>
              <a:spcAft>
                <a:spcPts val="600"/>
              </a:spcAft>
              <a:buClr>
                <a:schemeClr val="accent1"/>
              </a:buClr>
              <a:buFont typeface="Arial" panose="020B0604020202020204" pitchFamily="34" charset="0"/>
              <a:buChar char="•"/>
              <a:defRPr sz="1400" b="0" i="0" kern="1200">
                <a:solidFill>
                  <a:schemeClr val="tx1"/>
                </a:solidFill>
                <a:latin typeface="Plus Jakarta Sans" pitchFamily="2" charset="77"/>
                <a:ea typeface="+mn-ea"/>
                <a:cs typeface="Plus Jakarta Sans" pitchFamily="2" charset="77"/>
              </a:defRPr>
            </a:lvl4pPr>
            <a:lvl5pPr marL="2057400" indent="-182880" algn="l" defTabSz="914400" rtl="0" eaLnBrk="1" latinLnBrk="0" hangingPunct="1">
              <a:lnSpc>
                <a:spcPct val="110000"/>
              </a:lnSpc>
              <a:spcBef>
                <a:spcPts val="500"/>
              </a:spcBef>
              <a:spcAft>
                <a:spcPts val="600"/>
              </a:spcAft>
              <a:buClr>
                <a:schemeClr val="accent1"/>
              </a:buClr>
              <a:buFont typeface="Arial" panose="020B0604020202020204" pitchFamily="34" charset="0"/>
              <a:buChar char="•"/>
              <a:defRPr sz="1400" b="0" i="0" kern="1200">
                <a:solidFill>
                  <a:schemeClr val="tx1"/>
                </a:solidFill>
                <a:latin typeface="Plus Jakarta Sans" pitchFamily="2" charset="77"/>
                <a:ea typeface="+mn-ea"/>
                <a:cs typeface="Plus Jakarta Sa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a:latin typeface="Plus Jakarta Sans"/>
                <a:cs typeface="Plus Jakarta Sans"/>
              </a:rPr>
              <a:t>Remember - during College Application Week (Oct. 21–27) most application fees will be waived. Make sure students submit their applications this October!</a:t>
            </a:r>
            <a:endParaRPr lang="en-US" sz="1400"/>
          </a:p>
        </p:txBody>
      </p:sp>
    </p:spTree>
    <p:extLst>
      <p:ext uri="{BB962C8B-B14F-4D97-AF65-F5344CB8AC3E}">
        <p14:creationId xmlns:p14="http://schemas.microsoft.com/office/powerpoint/2010/main" val="3417637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Placeholder 12">
            <a:extLst>
              <a:ext uri="{FF2B5EF4-FFF2-40B4-BE49-F238E27FC236}">
                <a16:creationId xmlns:a16="http://schemas.microsoft.com/office/drawing/2014/main" id="{C1059111-3AC9-725E-100B-7E166A047216}"/>
              </a:ext>
            </a:extLst>
          </p:cNvPr>
          <p:cNvSpPr txBox="1">
            <a:spLocks/>
          </p:cNvSpPr>
          <p:nvPr/>
        </p:nvSpPr>
        <p:spPr>
          <a:xfrm>
            <a:off x="456191" y="685800"/>
            <a:ext cx="4394669" cy="5715001"/>
          </a:xfrm>
          <a:prstGeom prst="roundRect">
            <a:avLst>
              <a:gd name="adj" fmla="val 4516"/>
            </a:avLst>
          </a:prstGeom>
          <a:solidFill>
            <a:schemeClr val="bg1">
              <a:lumMod val="95000"/>
            </a:schemeClr>
          </a:solidFill>
        </p:spPr>
        <p:txBody>
          <a:bodyPr vert="horz" lIns="91440" tIns="45720" rIns="91440" bIns="45720" rtlCol="0" anchor="ctr">
            <a:normAutofit/>
          </a:bodyPr>
          <a:lstStyle>
            <a:lvl1pPr marL="228600" indent="-182880" algn="l" defTabSz="914400" rtl="0" eaLnBrk="1" latinLnBrk="0" hangingPunct="1">
              <a:lnSpc>
                <a:spcPct val="110000"/>
              </a:lnSpc>
              <a:spcBef>
                <a:spcPts val="1000"/>
              </a:spcBef>
              <a:spcAft>
                <a:spcPts val="600"/>
              </a:spcAft>
              <a:buFont typeface="Arial" panose="020B0604020202020204" pitchFamily="34" charset="0"/>
              <a:buChar char="•"/>
              <a:defRPr sz="2000" b="0" i="0" kern="1200">
                <a:solidFill>
                  <a:schemeClr val="tx1"/>
                </a:solidFill>
                <a:latin typeface="Plus Jakarta Sans" pitchFamily="2" charset="77"/>
                <a:ea typeface="+mn-ea"/>
                <a:cs typeface="Plus Jakarta Sans" pitchFamily="2" charset="77"/>
              </a:defRPr>
            </a:lvl1pPr>
            <a:lvl2pPr marL="685800" indent="-182880" algn="l" defTabSz="914400" rtl="0" eaLnBrk="1" latinLnBrk="0" hangingPunct="1">
              <a:lnSpc>
                <a:spcPct val="110000"/>
              </a:lnSpc>
              <a:spcBef>
                <a:spcPts val="500"/>
              </a:spcBef>
              <a:spcAft>
                <a:spcPts val="600"/>
              </a:spcAft>
              <a:buFont typeface="Arial" panose="020B0604020202020204" pitchFamily="34" charset="0"/>
              <a:buChar char="•"/>
              <a:defRPr sz="1800" b="0" i="0" kern="1200">
                <a:solidFill>
                  <a:schemeClr val="tx1"/>
                </a:solidFill>
                <a:latin typeface="Plus Jakarta Sans" pitchFamily="2" charset="77"/>
                <a:ea typeface="+mn-ea"/>
                <a:cs typeface="Plus Jakarta Sans" pitchFamily="2" charset="77"/>
              </a:defRPr>
            </a:lvl2pPr>
            <a:lvl3pPr marL="1143000" indent="-182880" algn="l" defTabSz="914400" rtl="0" eaLnBrk="1" latinLnBrk="0" hangingPunct="1">
              <a:lnSpc>
                <a:spcPct val="110000"/>
              </a:lnSpc>
              <a:spcBef>
                <a:spcPts val="500"/>
              </a:spcBef>
              <a:spcAft>
                <a:spcPts val="600"/>
              </a:spcAft>
              <a:buFont typeface="Arial" panose="020B0604020202020204" pitchFamily="34" charset="0"/>
              <a:buChar char="•"/>
              <a:defRPr sz="1800" b="0" i="0" kern="1200">
                <a:solidFill>
                  <a:schemeClr val="tx1"/>
                </a:solidFill>
                <a:latin typeface="Plus Jakarta Sans" pitchFamily="2" charset="77"/>
                <a:ea typeface="+mn-ea"/>
                <a:cs typeface="Plus Jakarta Sans" pitchFamily="2" charset="77"/>
              </a:defRPr>
            </a:lvl3pPr>
            <a:lvl4pPr marL="1600200" indent="-182880" algn="l" defTabSz="914400" rtl="0" eaLnBrk="1" latinLnBrk="0" hangingPunct="1">
              <a:lnSpc>
                <a:spcPct val="110000"/>
              </a:lnSpc>
              <a:spcBef>
                <a:spcPts val="500"/>
              </a:spcBef>
              <a:spcAft>
                <a:spcPts val="600"/>
              </a:spcAft>
              <a:buFont typeface="Arial" panose="020B0604020202020204" pitchFamily="34" charset="0"/>
              <a:buChar char="•"/>
              <a:defRPr sz="1800" b="0" i="0" kern="1200">
                <a:solidFill>
                  <a:schemeClr val="tx1"/>
                </a:solidFill>
                <a:latin typeface="Plus Jakarta Sans" pitchFamily="2" charset="77"/>
                <a:ea typeface="+mn-ea"/>
                <a:cs typeface="Plus Jakarta Sans" pitchFamily="2" charset="77"/>
              </a:defRPr>
            </a:lvl4pPr>
            <a:lvl5pPr marL="2057400" indent="-182880" algn="l" defTabSz="914400" rtl="0" eaLnBrk="1" latinLnBrk="0" hangingPunct="1">
              <a:lnSpc>
                <a:spcPct val="110000"/>
              </a:lnSpc>
              <a:spcBef>
                <a:spcPts val="500"/>
              </a:spcBef>
              <a:spcAft>
                <a:spcPts val="600"/>
              </a:spcAft>
              <a:buFont typeface="Arial" panose="020B0604020202020204" pitchFamily="34" charset="0"/>
              <a:buChar char="•"/>
              <a:defRPr sz="1800" b="0" i="0" kern="1200">
                <a:solidFill>
                  <a:schemeClr val="tx1"/>
                </a:solidFill>
                <a:latin typeface="Plus Jakarta Sans" pitchFamily="2" charset="77"/>
                <a:ea typeface="+mn-ea"/>
                <a:cs typeface="Plus Jakarta Sa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lgn="ctr">
              <a:buNone/>
            </a:pPr>
            <a:endParaRPr lang="en-US">
              <a:solidFill>
                <a:schemeClr val="tx1">
                  <a:lumMod val="60000"/>
                  <a:lumOff val="40000"/>
                </a:schemeClr>
              </a:solidFill>
            </a:endParaRPr>
          </a:p>
        </p:txBody>
      </p:sp>
      <p:sp>
        <p:nvSpPr>
          <p:cNvPr id="2" name="Title 1">
            <a:extLst>
              <a:ext uri="{FF2B5EF4-FFF2-40B4-BE49-F238E27FC236}">
                <a16:creationId xmlns:a16="http://schemas.microsoft.com/office/drawing/2014/main" id="{E7204210-F0C2-8D3D-E7D1-D8F6D6472423}"/>
              </a:ext>
            </a:extLst>
          </p:cNvPr>
          <p:cNvSpPr>
            <a:spLocks noGrp="1"/>
          </p:cNvSpPr>
          <p:nvPr>
            <p:ph type="title"/>
          </p:nvPr>
        </p:nvSpPr>
        <p:spPr>
          <a:xfrm>
            <a:off x="5054501" y="697160"/>
            <a:ext cx="6657407" cy="553329"/>
          </a:xfrm>
        </p:spPr>
        <p:txBody>
          <a:bodyPr/>
          <a:lstStyle/>
          <a:p>
            <a:r>
              <a:rPr lang="en-US"/>
              <a:t>You Have Support</a:t>
            </a:r>
          </a:p>
        </p:txBody>
      </p:sp>
      <p:sp>
        <p:nvSpPr>
          <p:cNvPr id="3" name="Content Placeholder 2">
            <a:extLst>
              <a:ext uri="{FF2B5EF4-FFF2-40B4-BE49-F238E27FC236}">
                <a16:creationId xmlns:a16="http://schemas.microsoft.com/office/drawing/2014/main" id="{736A202F-0B78-E8DB-4D65-D9853D5DA1FB}"/>
              </a:ext>
            </a:extLst>
          </p:cNvPr>
          <p:cNvSpPr>
            <a:spLocks noGrp="1"/>
          </p:cNvSpPr>
          <p:nvPr>
            <p:ph idx="1"/>
          </p:nvPr>
        </p:nvSpPr>
        <p:spPr>
          <a:xfrm>
            <a:off x="5054501" y="1447800"/>
            <a:ext cx="6657407" cy="4956121"/>
          </a:xfrm>
        </p:spPr>
        <p:txBody>
          <a:bodyPr vert="horz" lIns="91440" tIns="45720" rIns="91440" bIns="45720" rtlCol="0" anchor="t">
            <a:noAutofit/>
          </a:bodyPr>
          <a:lstStyle/>
          <a:p>
            <a:pPr marL="45720" indent="0">
              <a:buNone/>
            </a:pPr>
            <a:r>
              <a:rPr lang="en-US">
                <a:latin typeface="Plus Jakarta Sans"/>
                <a:cs typeface="Plus Jakarta Sans"/>
              </a:rPr>
              <a:t>Education partners across the state are aware of the program details and are here to support you as you help students navigate their journey to college. </a:t>
            </a:r>
          </a:p>
          <a:p>
            <a:r>
              <a:rPr lang="en-US">
                <a:highlight>
                  <a:srgbClr val="FFFF00"/>
                </a:highlight>
                <a:latin typeface="Plus Jakarta Sans"/>
                <a:cs typeface="Plus Jakarta Sans"/>
              </a:rPr>
              <a:t>[Your Local CFNC Outreach Coordinator]</a:t>
            </a:r>
          </a:p>
          <a:p>
            <a:r>
              <a:rPr lang="en-US">
                <a:highlight>
                  <a:srgbClr val="FFFF00"/>
                </a:highlight>
                <a:latin typeface="Plus Jakarta Sans"/>
                <a:cs typeface="Plus Jakarta Sans"/>
              </a:rPr>
              <a:t>[Your District PIOs]</a:t>
            </a:r>
          </a:p>
          <a:p>
            <a:r>
              <a:rPr lang="en-US">
                <a:latin typeface="Plus Jakarta Sans"/>
                <a:cs typeface="Plus Jakarta Sans"/>
              </a:rPr>
              <a:t>For High School-related Questions: </a:t>
            </a:r>
            <a:r>
              <a:rPr lang="en-US" b="1">
                <a:latin typeface="Plus Jakarta Sans"/>
                <a:cs typeface="Plus Jakarta Sans"/>
                <a:hlinkClick r:id="rId2"/>
              </a:rPr>
              <a:t>NCCollegeConnect@dpi.nc.gov</a:t>
            </a:r>
            <a:r>
              <a:rPr lang="en-US" b="1">
                <a:latin typeface="Plus Jakarta Sans"/>
                <a:cs typeface="Plus Jakarta Sans"/>
              </a:rPr>
              <a:t> </a:t>
            </a:r>
          </a:p>
          <a:p>
            <a:r>
              <a:rPr lang="en-US">
                <a:latin typeface="Plus Jakarta Sans"/>
                <a:cs typeface="Plus Jakarta Sans"/>
              </a:rPr>
              <a:t>For UNC System Questions: </a:t>
            </a:r>
            <a:r>
              <a:rPr lang="en-US" b="1">
                <a:latin typeface="Plus Jakarta Sans"/>
                <a:cs typeface="Plus Jakarta Sans"/>
                <a:hlinkClick r:id="rId3"/>
              </a:rPr>
              <a:t>nccollegeconnect@northcarolina.edu</a:t>
            </a:r>
            <a:endParaRPr lang="en-US" sz="1100" b="1">
              <a:solidFill>
                <a:srgbClr val="242424"/>
              </a:solidFill>
              <a:latin typeface="Segoe UI"/>
              <a:cs typeface="Segoe UI"/>
            </a:endParaRPr>
          </a:p>
          <a:p>
            <a:r>
              <a:rPr lang="en-US">
                <a:solidFill>
                  <a:srgbClr val="333333"/>
                </a:solidFill>
                <a:latin typeface="Plus Jakarta Sans"/>
                <a:cs typeface="Plus Jakarta Sans"/>
              </a:rPr>
              <a:t>For NCCCS Questions:</a:t>
            </a:r>
            <a:r>
              <a:rPr lang="en-US" b="1">
                <a:solidFill>
                  <a:srgbClr val="333333"/>
                </a:solidFill>
                <a:latin typeface="Plus Jakarta Sans"/>
                <a:cs typeface="Plus Jakarta Sans"/>
              </a:rPr>
              <a:t> </a:t>
            </a:r>
            <a:r>
              <a:rPr lang="en-US" b="1">
                <a:solidFill>
                  <a:srgbClr val="333333"/>
                </a:solidFill>
                <a:latin typeface="Plus Jakarta Sans"/>
                <a:cs typeface="Plus Jakarta Sans"/>
                <a:hlinkClick r:id="rId4"/>
              </a:rPr>
              <a:t>nccollegeconnect@nccommunitycolleges.edu</a:t>
            </a:r>
            <a:r>
              <a:rPr lang="en-US" b="1">
                <a:solidFill>
                  <a:srgbClr val="333333"/>
                </a:solidFill>
                <a:latin typeface="Plus Jakarta Sans"/>
                <a:cs typeface="Plus Jakarta Sans"/>
              </a:rPr>
              <a:t> </a:t>
            </a:r>
          </a:p>
          <a:p>
            <a:endParaRPr lang="en-US">
              <a:solidFill>
                <a:srgbClr val="333333"/>
              </a:solidFill>
              <a:latin typeface="Plus Jakarta Sans"/>
              <a:cs typeface="Plus Jakarta Sans"/>
            </a:endParaRPr>
          </a:p>
        </p:txBody>
      </p:sp>
      <p:pic>
        <p:nvPicPr>
          <p:cNvPr id="13" name="Graphic 12">
            <a:extLst>
              <a:ext uri="{FF2B5EF4-FFF2-40B4-BE49-F238E27FC236}">
                <a16:creationId xmlns:a16="http://schemas.microsoft.com/office/drawing/2014/main" id="{FBB3DDB9-28AF-5E49-6CEC-A3DDB068DA2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54251" y="3754368"/>
            <a:ext cx="1519964" cy="752146"/>
          </a:xfrm>
          <a:prstGeom prst="rect">
            <a:avLst/>
          </a:prstGeom>
        </p:spPr>
      </p:pic>
      <p:pic>
        <p:nvPicPr>
          <p:cNvPr id="16" name="Picture 15" descr="A black and blue logo&#10;&#10;Description automatically generated">
            <a:extLst>
              <a:ext uri="{FF2B5EF4-FFF2-40B4-BE49-F238E27FC236}">
                <a16:creationId xmlns:a16="http://schemas.microsoft.com/office/drawing/2014/main" id="{9F6C2BC0-43B8-A1FD-FC91-6C5A9782B53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12283" y="1962820"/>
            <a:ext cx="1801950" cy="349705"/>
          </a:xfrm>
          <a:prstGeom prst="rect">
            <a:avLst/>
          </a:prstGeom>
        </p:spPr>
      </p:pic>
      <p:pic>
        <p:nvPicPr>
          <p:cNvPr id="14" name="Picture 13" descr="A close-up of a logo&#10;&#10;Description automatically generated">
            <a:extLst>
              <a:ext uri="{FF2B5EF4-FFF2-40B4-BE49-F238E27FC236}">
                <a16:creationId xmlns:a16="http://schemas.microsoft.com/office/drawing/2014/main" id="{D328F23A-2D96-047B-1679-80F2C9AB3E8D}"/>
              </a:ext>
            </a:extLst>
          </p:cNvPr>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50509" y="5227262"/>
            <a:ext cx="1519964" cy="653511"/>
          </a:xfrm>
          <a:prstGeom prst="rect">
            <a:avLst/>
          </a:prstGeom>
        </p:spPr>
      </p:pic>
      <p:pic>
        <p:nvPicPr>
          <p:cNvPr id="19" name="Graphic 18">
            <a:extLst>
              <a:ext uri="{FF2B5EF4-FFF2-40B4-BE49-F238E27FC236}">
                <a16:creationId xmlns:a16="http://schemas.microsoft.com/office/drawing/2014/main" id="{E3FD6880-3704-59A5-105E-9533E13D239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8397" y="1233993"/>
            <a:ext cx="3602607" cy="338896"/>
          </a:xfrm>
          <a:prstGeom prst="rect">
            <a:avLst/>
          </a:prstGeom>
        </p:spPr>
      </p:pic>
      <p:pic>
        <p:nvPicPr>
          <p:cNvPr id="21" name="Picture 20" descr="Blue text on a black background&#10;&#10;Description automatically generated">
            <a:extLst>
              <a:ext uri="{FF2B5EF4-FFF2-40B4-BE49-F238E27FC236}">
                <a16:creationId xmlns:a16="http://schemas.microsoft.com/office/drawing/2014/main" id="{7B31FC0A-AE90-EDD7-2014-A4193EF3AFE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396431" y="2556045"/>
            <a:ext cx="2514187" cy="754256"/>
          </a:xfrm>
          <a:prstGeom prst="rect">
            <a:avLst/>
          </a:prstGeom>
        </p:spPr>
      </p:pic>
      <p:pic>
        <p:nvPicPr>
          <p:cNvPr id="25" name="Picture 24" descr="A green and white logo&#10;&#10;Description automatically generated">
            <a:extLst>
              <a:ext uri="{FF2B5EF4-FFF2-40B4-BE49-F238E27FC236}">
                <a16:creationId xmlns:a16="http://schemas.microsoft.com/office/drawing/2014/main" id="{EE23FD87-C0CC-8A57-6AEC-58DC3CFD84F8}"/>
              </a:ext>
            </a:extLst>
          </p:cNvPr>
          <p:cNvPicPr>
            <a:picLocks noChangeAspect="1"/>
          </p:cNvPicPr>
          <p:nvPr/>
        </p:nvPicPr>
        <p:blipFill>
          <a:blip r:embed="rId12"/>
          <a:stretch>
            <a:fillRect/>
          </a:stretch>
        </p:blipFill>
        <p:spPr>
          <a:xfrm>
            <a:off x="2877816" y="4820564"/>
            <a:ext cx="1466906" cy="1466906"/>
          </a:xfrm>
          <a:prstGeom prst="rect">
            <a:avLst/>
          </a:prstGeom>
        </p:spPr>
      </p:pic>
      <p:pic>
        <p:nvPicPr>
          <p:cNvPr id="4" name="Picture 3" descr="News - NCCCS">
            <a:extLst>
              <a:ext uri="{FF2B5EF4-FFF2-40B4-BE49-F238E27FC236}">
                <a16:creationId xmlns:a16="http://schemas.microsoft.com/office/drawing/2014/main" id="{77ACCCF1-52D4-7991-6869-D0438CFCD09C}"/>
              </a:ext>
            </a:extLst>
          </p:cNvPr>
          <p:cNvPicPr>
            <a:picLocks noChangeAspect="1"/>
          </p:cNvPicPr>
          <p:nvPr/>
        </p:nvPicPr>
        <p:blipFill>
          <a:blip r:embed="rId13" cstate="screen">
            <a:extLst>
              <a:ext uri="{28A0092B-C50C-407E-A947-70E740481C1C}">
                <a14:useLocalDpi xmlns:a14="http://schemas.microsoft.com/office/drawing/2010/main"/>
              </a:ext>
            </a:extLst>
          </a:blip>
          <a:srcRect/>
          <a:stretch/>
        </p:blipFill>
        <p:spPr>
          <a:xfrm>
            <a:off x="837915" y="3829040"/>
            <a:ext cx="1700690" cy="699463"/>
          </a:xfrm>
          <a:prstGeom prst="rect">
            <a:avLst/>
          </a:prstGeom>
        </p:spPr>
      </p:pic>
    </p:spTree>
    <p:extLst>
      <p:ext uri="{BB962C8B-B14F-4D97-AF65-F5344CB8AC3E}">
        <p14:creationId xmlns:p14="http://schemas.microsoft.com/office/powerpoint/2010/main" val="2780331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ouple of women posing for a picture&#10;&#10;Description automatically generated">
            <a:extLst>
              <a:ext uri="{FF2B5EF4-FFF2-40B4-BE49-F238E27FC236}">
                <a16:creationId xmlns:a16="http://schemas.microsoft.com/office/drawing/2014/main" id="{7DBF91A7-59B2-5BDB-EE89-E26B876254B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ounded Rectangle 9">
            <a:extLst>
              <a:ext uri="{FF2B5EF4-FFF2-40B4-BE49-F238E27FC236}">
                <a16:creationId xmlns:a16="http://schemas.microsoft.com/office/drawing/2014/main" id="{8881041C-A2EB-9253-D80B-1A0331C6D8CB}"/>
              </a:ext>
            </a:extLst>
          </p:cNvPr>
          <p:cNvSpPr/>
          <p:nvPr/>
        </p:nvSpPr>
        <p:spPr>
          <a:xfrm>
            <a:off x="228600" y="228600"/>
            <a:ext cx="11734800" cy="6400800"/>
          </a:xfrm>
          <a:prstGeom prst="roundRect">
            <a:avLst>
              <a:gd name="adj" fmla="val 5907"/>
            </a:avLst>
          </a:prstGeom>
          <a:solidFill>
            <a:schemeClr val="accent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1632AAB-8C79-B4FC-96B4-13AF9E99A02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553097" y="0"/>
            <a:ext cx="7763214" cy="6858000"/>
          </a:xfrm>
          <a:prstGeom prst="rect">
            <a:avLst/>
          </a:prstGeom>
        </p:spPr>
      </p:pic>
      <p:sp>
        <p:nvSpPr>
          <p:cNvPr id="11" name="Title 5">
            <a:extLst>
              <a:ext uri="{FF2B5EF4-FFF2-40B4-BE49-F238E27FC236}">
                <a16:creationId xmlns:a16="http://schemas.microsoft.com/office/drawing/2014/main" id="{67130576-AC62-1A4E-CF91-6F817E98D756}"/>
              </a:ext>
            </a:extLst>
          </p:cNvPr>
          <p:cNvSpPr txBox="1">
            <a:spLocks/>
          </p:cNvSpPr>
          <p:nvPr/>
        </p:nvSpPr>
        <p:spPr>
          <a:xfrm>
            <a:off x="741680" y="662515"/>
            <a:ext cx="3583432"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i="0" kern="1200">
                <a:solidFill>
                  <a:schemeClr val="tx1"/>
                </a:solidFill>
                <a:latin typeface="Plus Jakarta Sans" pitchFamily="2" charset="77"/>
                <a:ea typeface="+mj-ea"/>
                <a:cs typeface="Plus Jakarta Sans" pitchFamily="2" charset="77"/>
              </a:defRPr>
            </a:lvl1pPr>
          </a:lstStyle>
          <a:p>
            <a:r>
              <a:rPr lang="en-US" sz="7200"/>
              <a:t>Learn</a:t>
            </a:r>
            <a:br>
              <a:rPr lang="en-US" sz="7200"/>
            </a:br>
            <a:r>
              <a:rPr lang="en-US" sz="7200"/>
              <a:t>More!</a:t>
            </a:r>
          </a:p>
        </p:txBody>
      </p:sp>
      <p:sp>
        <p:nvSpPr>
          <p:cNvPr id="12" name="Rectangle 11">
            <a:extLst>
              <a:ext uri="{FF2B5EF4-FFF2-40B4-BE49-F238E27FC236}">
                <a16:creationId xmlns:a16="http://schemas.microsoft.com/office/drawing/2014/main" id="{0170900A-9C0B-92DB-8CD8-835E61D1E133}"/>
              </a:ext>
            </a:extLst>
          </p:cNvPr>
          <p:cNvSpPr/>
          <p:nvPr/>
        </p:nvSpPr>
        <p:spPr>
          <a:xfrm>
            <a:off x="901700" y="3570142"/>
            <a:ext cx="2339848" cy="23398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0000"/>
                  <a:lumOff val="40000"/>
                </a:schemeClr>
              </a:solidFill>
            </a:endParaRPr>
          </a:p>
        </p:txBody>
      </p:sp>
      <p:pic>
        <p:nvPicPr>
          <p:cNvPr id="2" name="Picture 1">
            <a:extLst>
              <a:ext uri="{FF2B5EF4-FFF2-40B4-BE49-F238E27FC236}">
                <a16:creationId xmlns:a16="http://schemas.microsoft.com/office/drawing/2014/main" id="{062E970F-3124-0E8C-A33C-44AA89AC8868}"/>
              </a:ext>
            </a:extLst>
          </p:cNvPr>
          <p:cNvPicPr>
            <a:picLocks noChangeAspect="1"/>
          </p:cNvPicPr>
          <p:nvPr/>
        </p:nvPicPr>
        <p:blipFill>
          <a:blip r:embed="rId4"/>
          <a:stretch>
            <a:fillRect/>
          </a:stretch>
        </p:blipFill>
        <p:spPr>
          <a:xfrm>
            <a:off x="1015218" y="3683660"/>
            <a:ext cx="2112811" cy="2112811"/>
          </a:xfrm>
          <a:prstGeom prst="rect">
            <a:avLst/>
          </a:prstGeom>
        </p:spPr>
      </p:pic>
    </p:spTree>
    <p:extLst>
      <p:ext uri="{BB962C8B-B14F-4D97-AF65-F5344CB8AC3E}">
        <p14:creationId xmlns:p14="http://schemas.microsoft.com/office/powerpoint/2010/main" val="1648098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Same Side Corner Rectangle 5">
            <a:extLst>
              <a:ext uri="{FF2B5EF4-FFF2-40B4-BE49-F238E27FC236}">
                <a16:creationId xmlns:a16="http://schemas.microsoft.com/office/drawing/2014/main" id="{6530EBE2-0520-60AC-2E78-B997DC8BC820}"/>
              </a:ext>
            </a:extLst>
          </p:cNvPr>
          <p:cNvSpPr/>
          <p:nvPr/>
        </p:nvSpPr>
        <p:spPr>
          <a:xfrm>
            <a:off x="7109309" y="698445"/>
            <a:ext cx="4625491" cy="6159555"/>
          </a:xfrm>
          <a:prstGeom prst="round2SameRect">
            <a:avLst>
              <a:gd name="adj1" fmla="val 7912"/>
              <a:gd name="adj2" fmla="val 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D1532B-E25D-870F-8CB6-63BEFB17EA2D}"/>
              </a:ext>
            </a:extLst>
          </p:cNvPr>
          <p:cNvSpPr>
            <a:spLocks noGrp="1"/>
          </p:cNvSpPr>
          <p:nvPr>
            <p:ph type="title"/>
          </p:nvPr>
        </p:nvSpPr>
        <p:spPr>
          <a:xfrm>
            <a:off x="457200" y="698445"/>
            <a:ext cx="6329548" cy="1313236"/>
          </a:xfrm>
        </p:spPr>
        <p:txBody>
          <a:bodyPr>
            <a:noAutofit/>
          </a:bodyPr>
          <a:lstStyle/>
          <a:p>
            <a:pPr>
              <a:lnSpc>
                <a:spcPct val="110000"/>
              </a:lnSpc>
            </a:pPr>
            <a:r>
              <a:rPr lang="en-US" sz="4400">
                <a:solidFill>
                  <a:schemeClr val="accent1"/>
                </a:solidFill>
              </a:rPr>
              <a:t>Announcing: </a:t>
            </a:r>
            <a:br>
              <a:rPr lang="en-US" sz="4400"/>
            </a:br>
            <a:r>
              <a:rPr lang="en-US" sz="4400"/>
              <a:t>NC College Connect</a:t>
            </a:r>
          </a:p>
        </p:txBody>
      </p:sp>
      <p:sp>
        <p:nvSpPr>
          <p:cNvPr id="3" name="Content Placeholder 2">
            <a:extLst>
              <a:ext uri="{FF2B5EF4-FFF2-40B4-BE49-F238E27FC236}">
                <a16:creationId xmlns:a16="http://schemas.microsoft.com/office/drawing/2014/main" id="{61EB1265-6D3B-E97C-7BDB-5699FFFFA1CF}"/>
              </a:ext>
            </a:extLst>
          </p:cNvPr>
          <p:cNvSpPr>
            <a:spLocks noGrp="1"/>
          </p:cNvSpPr>
          <p:nvPr>
            <p:ph idx="1"/>
          </p:nvPr>
        </p:nvSpPr>
        <p:spPr>
          <a:xfrm>
            <a:off x="457200" y="2249425"/>
            <a:ext cx="6329548" cy="1773935"/>
          </a:xfrm>
        </p:spPr>
        <p:txBody>
          <a:bodyPr anchor="ctr"/>
          <a:lstStyle/>
          <a:p>
            <a:pPr marL="45720" indent="0">
              <a:buNone/>
            </a:pPr>
            <a:r>
              <a:rPr lang="en-US" sz="1800">
                <a:latin typeface="Plus Jakarta Sans"/>
                <a:cs typeface="Plus Jakarta Sans"/>
              </a:rPr>
              <a:t>NC College Connect is a program created with the goal of increasing access to higher education by simplifying the application process for qualifying North Carolina students to participating UNC System universities and their local North Carolina community college</a:t>
            </a:r>
            <a:r>
              <a:rPr lang="en-US" sz="1800" b="1">
                <a:latin typeface="Plus Jakarta Sans"/>
                <a:cs typeface="Plus Jakarta Sans"/>
              </a:rPr>
              <a:t>. </a:t>
            </a:r>
          </a:p>
        </p:txBody>
      </p:sp>
      <p:sp>
        <p:nvSpPr>
          <p:cNvPr id="4" name="Content Placeholder 2">
            <a:extLst>
              <a:ext uri="{FF2B5EF4-FFF2-40B4-BE49-F238E27FC236}">
                <a16:creationId xmlns:a16="http://schemas.microsoft.com/office/drawing/2014/main" id="{2BB2FC6F-A772-A690-63C4-2BC3A814C5B7}"/>
              </a:ext>
            </a:extLst>
          </p:cNvPr>
          <p:cNvSpPr txBox="1">
            <a:spLocks/>
          </p:cNvSpPr>
          <p:nvPr/>
        </p:nvSpPr>
        <p:spPr>
          <a:xfrm>
            <a:off x="7263552" y="1474706"/>
            <a:ext cx="4317004" cy="4684849"/>
          </a:xfrm>
          <a:prstGeom prst="rect">
            <a:avLst/>
          </a:prstGeom>
        </p:spPr>
        <p:txBody>
          <a:bodyPr vert="horz" lIns="91440" tIns="45720" rIns="91440" bIns="45720" rtlCol="0" anchor="t">
            <a:noAutofit/>
          </a:bodyPr>
          <a:lstStyle>
            <a:lvl1pPr marL="228600" indent="-182880" algn="l" defTabSz="914400" rtl="0" eaLnBrk="1" latinLnBrk="0" hangingPunct="1">
              <a:lnSpc>
                <a:spcPct val="110000"/>
              </a:lnSpc>
              <a:spcBef>
                <a:spcPts val="1000"/>
              </a:spcBef>
              <a:spcAft>
                <a:spcPts val="600"/>
              </a:spcAft>
              <a:buClr>
                <a:schemeClr val="accent1"/>
              </a:buClr>
              <a:buFont typeface="Arial" panose="020B0604020202020204" pitchFamily="34" charset="0"/>
              <a:buChar char="•"/>
              <a:defRPr sz="2000" b="0" i="0" kern="1200">
                <a:solidFill>
                  <a:schemeClr val="tx1"/>
                </a:solidFill>
                <a:latin typeface="Plus Jakarta Sans" pitchFamily="2" charset="77"/>
                <a:ea typeface="+mn-ea"/>
                <a:cs typeface="Plus Jakarta Sans" pitchFamily="2" charset="77"/>
              </a:defRPr>
            </a:lvl1pPr>
            <a:lvl2pPr marL="685800" indent="-182880" algn="l" defTabSz="914400" rtl="0" eaLnBrk="1" latinLnBrk="0" hangingPunct="1">
              <a:lnSpc>
                <a:spcPct val="110000"/>
              </a:lnSpc>
              <a:spcBef>
                <a:spcPts val="500"/>
              </a:spcBef>
              <a:spcAft>
                <a:spcPts val="600"/>
              </a:spcAft>
              <a:buClr>
                <a:schemeClr val="accent1"/>
              </a:buClr>
              <a:buFont typeface="Arial" panose="020B0604020202020204" pitchFamily="34" charset="0"/>
              <a:buChar char="•"/>
              <a:defRPr sz="1800" b="0" i="0" kern="1200">
                <a:solidFill>
                  <a:schemeClr val="tx1"/>
                </a:solidFill>
                <a:latin typeface="Plus Jakarta Sans" pitchFamily="2" charset="77"/>
                <a:ea typeface="+mn-ea"/>
                <a:cs typeface="Plus Jakarta Sans" pitchFamily="2" charset="77"/>
              </a:defRPr>
            </a:lvl2pPr>
            <a:lvl3pPr marL="1143000" indent="-182880" algn="l" defTabSz="914400" rtl="0" eaLnBrk="1" latinLnBrk="0" hangingPunct="1">
              <a:lnSpc>
                <a:spcPct val="110000"/>
              </a:lnSpc>
              <a:spcBef>
                <a:spcPts val="500"/>
              </a:spcBef>
              <a:spcAft>
                <a:spcPts val="600"/>
              </a:spcAft>
              <a:buClr>
                <a:schemeClr val="accent1"/>
              </a:buClr>
              <a:buFont typeface="Arial" panose="020B0604020202020204" pitchFamily="34" charset="0"/>
              <a:buChar char="•"/>
              <a:defRPr sz="1600" b="0" i="0" kern="1200">
                <a:solidFill>
                  <a:schemeClr val="tx1"/>
                </a:solidFill>
                <a:latin typeface="Plus Jakarta Sans" pitchFamily="2" charset="77"/>
                <a:ea typeface="+mn-ea"/>
                <a:cs typeface="Plus Jakarta Sans" pitchFamily="2" charset="77"/>
              </a:defRPr>
            </a:lvl3pPr>
            <a:lvl4pPr marL="1600200" indent="-182880" algn="l" defTabSz="914400" rtl="0" eaLnBrk="1" latinLnBrk="0" hangingPunct="1">
              <a:lnSpc>
                <a:spcPct val="110000"/>
              </a:lnSpc>
              <a:spcBef>
                <a:spcPts val="500"/>
              </a:spcBef>
              <a:spcAft>
                <a:spcPts val="600"/>
              </a:spcAft>
              <a:buClr>
                <a:schemeClr val="accent1"/>
              </a:buClr>
              <a:buFont typeface="Arial" panose="020B0604020202020204" pitchFamily="34" charset="0"/>
              <a:buChar char="•"/>
              <a:defRPr sz="1400" b="0" i="0" kern="1200">
                <a:solidFill>
                  <a:schemeClr val="tx1"/>
                </a:solidFill>
                <a:latin typeface="Plus Jakarta Sans" pitchFamily="2" charset="77"/>
                <a:ea typeface="+mn-ea"/>
                <a:cs typeface="Plus Jakarta Sans" pitchFamily="2" charset="77"/>
              </a:defRPr>
            </a:lvl4pPr>
            <a:lvl5pPr marL="2057400" indent="-182880" algn="l" defTabSz="914400" rtl="0" eaLnBrk="1" latinLnBrk="0" hangingPunct="1">
              <a:lnSpc>
                <a:spcPct val="110000"/>
              </a:lnSpc>
              <a:spcBef>
                <a:spcPts val="500"/>
              </a:spcBef>
              <a:spcAft>
                <a:spcPts val="600"/>
              </a:spcAft>
              <a:buClr>
                <a:schemeClr val="accent1"/>
              </a:buClr>
              <a:buFont typeface="Arial" panose="020B0604020202020204" pitchFamily="34" charset="0"/>
              <a:buChar char="•"/>
              <a:defRPr sz="1400" b="0" i="0" kern="1200">
                <a:solidFill>
                  <a:schemeClr val="tx1"/>
                </a:solidFill>
                <a:latin typeface="Plus Jakarta Sans" pitchFamily="2" charset="77"/>
                <a:ea typeface="+mn-ea"/>
                <a:cs typeface="Plus Jakarta Sa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spcAft>
                <a:spcPts val="400"/>
              </a:spcAft>
              <a:buFont typeface="Arial" panose="020B0604020202020204" pitchFamily="34" charset="0"/>
              <a:buNone/>
            </a:pPr>
            <a:r>
              <a:rPr lang="en-US" b="1"/>
              <a:t>Participating institutions include:</a:t>
            </a:r>
          </a:p>
          <a:p>
            <a:pPr>
              <a:spcAft>
                <a:spcPts val="400"/>
              </a:spcAft>
            </a:pPr>
            <a:r>
              <a:rPr lang="en-US" sz="1500"/>
              <a:t>Elizabeth City State University</a:t>
            </a:r>
          </a:p>
          <a:p>
            <a:pPr>
              <a:spcAft>
                <a:spcPts val="400"/>
              </a:spcAft>
            </a:pPr>
            <a:r>
              <a:rPr lang="en-US" sz="1500"/>
              <a:t>Fayetteville State University</a:t>
            </a:r>
          </a:p>
          <a:p>
            <a:pPr>
              <a:spcAft>
                <a:spcPts val="400"/>
              </a:spcAft>
            </a:pPr>
            <a:r>
              <a:rPr lang="en-US" sz="1500">
                <a:latin typeface="Plus Jakarta Sans"/>
                <a:cs typeface="Plus Jakarta Sans"/>
              </a:rPr>
              <a:t>University of North Carolina Asheville</a:t>
            </a:r>
          </a:p>
          <a:p>
            <a:pPr>
              <a:spcAft>
                <a:spcPts val="400"/>
              </a:spcAft>
            </a:pPr>
            <a:r>
              <a:rPr lang="en-US" sz="1500"/>
              <a:t>University of North Carolina at Greensboro</a:t>
            </a:r>
          </a:p>
          <a:p>
            <a:pPr>
              <a:spcAft>
                <a:spcPts val="400"/>
              </a:spcAft>
            </a:pPr>
            <a:r>
              <a:rPr lang="en-US" sz="1500"/>
              <a:t>University of North Carolina at Pembroke</a:t>
            </a:r>
          </a:p>
          <a:p>
            <a:pPr>
              <a:spcAft>
                <a:spcPts val="400"/>
              </a:spcAft>
            </a:pPr>
            <a:r>
              <a:rPr lang="en-US" sz="1500"/>
              <a:t>Winston-Salem State University</a:t>
            </a:r>
          </a:p>
          <a:p>
            <a:pPr>
              <a:spcAft>
                <a:spcPts val="400"/>
              </a:spcAft>
            </a:pPr>
            <a:r>
              <a:rPr lang="en-US" sz="1500">
                <a:latin typeface="Plus Jakarta Sans"/>
                <a:cs typeface="Plus Jakarta Sans"/>
              </a:rPr>
              <a:t>North Carolina community colleges </a:t>
            </a:r>
            <a:br>
              <a:rPr lang="en-US" sz="1500"/>
            </a:br>
            <a:r>
              <a:rPr lang="en-US" sz="1500">
                <a:latin typeface="Plus Jakarta Sans"/>
                <a:cs typeface="Plus Jakarta Sans"/>
              </a:rPr>
              <a:t>(all 58 colleges) </a:t>
            </a:r>
          </a:p>
          <a:p>
            <a:pPr marL="411480" lvl="1">
              <a:spcAft>
                <a:spcPts val="400"/>
              </a:spcAft>
            </a:pPr>
            <a:r>
              <a:rPr lang="en-US" sz="1500">
                <a:latin typeface="Plus Jakarta Sans"/>
                <a:cs typeface="Plus Jakarta Sans"/>
              </a:rPr>
              <a:t>Students will receive a simplified application process at their local community college </a:t>
            </a:r>
          </a:p>
        </p:txBody>
      </p:sp>
      <p:sp>
        <p:nvSpPr>
          <p:cNvPr id="5" name="Rounded Rectangle 4">
            <a:extLst>
              <a:ext uri="{FF2B5EF4-FFF2-40B4-BE49-F238E27FC236}">
                <a16:creationId xmlns:a16="http://schemas.microsoft.com/office/drawing/2014/main" id="{DBD1668A-B1CB-B476-7850-6E8BDD95D55C}"/>
              </a:ext>
            </a:extLst>
          </p:cNvPr>
          <p:cNvSpPr/>
          <p:nvPr/>
        </p:nvSpPr>
        <p:spPr>
          <a:xfrm>
            <a:off x="457200" y="4250858"/>
            <a:ext cx="6329548" cy="2153063"/>
          </a:xfrm>
          <a:prstGeom prst="roundRect">
            <a:avLst>
              <a:gd name="adj" fmla="val 5678"/>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6021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04210-F0C2-8D3D-E7D1-D8F6D6472423}"/>
              </a:ext>
            </a:extLst>
          </p:cNvPr>
          <p:cNvSpPr>
            <a:spLocks noGrp="1"/>
          </p:cNvSpPr>
          <p:nvPr>
            <p:ph type="title"/>
          </p:nvPr>
        </p:nvSpPr>
        <p:spPr>
          <a:xfrm>
            <a:off x="5054501" y="697160"/>
            <a:ext cx="6657407" cy="553329"/>
          </a:xfrm>
        </p:spPr>
        <p:txBody>
          <a:bodyPr/>
          <a:lstStyle/>
          <a:p>
            <a:r>
              <a:rPr lang="en-US"/>
              <a:t>This Program is For…</a:t>
            </a:r>
          </a:p>
        </p:txBody>
      </p:sp>
      <p:sp>
        <p:nvSpPr>
          <p:cNvPr id="3" name="Content Placeholder 2">
            <a:extLst>
              <a:ext uri="{FF2B5EF4-FFF2-40B4-BE49-F238E27FC236}">
                <a16:creationId xmlns:a16="http://schemas.microsoft.com/office/drawing/2014/main" id="{736A202F-0B78-E8DB-4D65-D9853D5DA1FB}"/>
              </a:ext>
            </a:extLst>
          </p:cNvPr>
          <p:cNvSpPr>
            <a:spLocks noGrp="1"/>
          </p:cNvSpPr>
          <p:nvPr>
            <p:ph idx="1"/>
          </p:nvPr>
        </p:nvSpPr>
        <p:spPr>
          <a:xfrm>
            <a:off x="5054501" y="1447800"/>
            <a:ext cx="6657407" cy="4956121"/>
          </a:xfrm>
        </p:spPr>
        <p:txBody>
          <a:bodyPr vert="horz" lIns="91440" tIns="45720" rIns="91440" bIns="45720" rtlCol="0" anchor="t">
            <a:noAutofit/>
          </a:bodyPr>
          <a:lstStyle/>
          <a:p>
            <a:pPr marL="45720" indent="0">
              <a:buNone/>
            </a:pPr>
            <a:r>
              <a:rPr lang="en-US" b="1" dirty="0">
                <a:solidFill>
                  <a:schemeClr val="accent2"/>
                </a:solidFill>
                <a:latin typeface="Plus Jakarta Sans"/>
                <a:cs typeface="Plus Jakarta Sans"/>
              </a:rPr>
              <a:t>…ALL North Carolina public high school students with a weighted GPA of 2.8 and above. </a:t>
            </a:r>
          </a:p>
          <a:p>
            <a:r>
              <a:rPr lang="en-US" dirty="0">
                <a:latin typeface="Plus Jakarta Sans"/>
                <a:cs typeface="Plus Jakarta Sans"/>
              </a:rPr>
              <a:t>A student’s eligibility is determined by their GPA at the close of their junior year (academic year 2023-2024).</a:t>
            </a:r>
          </a:p>
          <a:p>
            <a:r>
              <a:rPr lang="en-US">
                <a:latin typeface="Plus Jakarta Sans"/>
                <a:cs typeface="Plus Jakarta Sans"/>
              </a:rPr>
              <a:t>Just like any college application, a student's hard work is recognized, but it doesn't end here. Students still must maintain their weighted GPA of 2.8 or above throughout their senior year, in addition to graduating from high school and meeting minimum </a:t>
            </a:r>
            <a:r>
              <a:rPr lang="en-US" dirty="0">
                <a:latin typeface="Plus Jakarta Sans"/>
                <a:cs typeface="Plus Jakarta Sans"/>
                <a:hlinkClick r:id="rId3"/>
              </a:rPr>
              <a:t>UNC System requirements</a:t>
            </a:r>
            <a:r>
              <a:rPr lang="en-US">
                <a:latin typeface="Plus Jakarta Sans"/>
                <a:cs typeface="Plus Jakarta Sans"/>
              </a:rPr>
              <a:t>. </a:t>
            </a:r>
          </a:p>
        </p:txBody>
      </p:sp>
      <p:sp>
        <p:nvSpPr>
          <p:cNvPr id="6" name="Rounded Rectangle 7">
            <a:extLst>
              <a:ext uri="{FF2B5EF4-FFF2-40B4-BE49-F238E27FC236}">
                <a16:creationId xmlns:a16="http://schemas.microsoft.com/office/drawing/2014/main" id="{A4619B1C-CD6B-4903-EF5D-366EBD22F1A3}"/>
              </a:ext>
            </a:extLst>
          </p:cNvPr>
          <p:cNvSpPr/>
          <p:nvPr/>
        </p:nvSpPr>
        <p:spPr>
          <a:xfrm>
            <a:off x="-328772" y="697161"/>
            <a:ext cx="5272980" cy="5706760"/>
          </a:xfrm>
          <a:prstGeom prst="roundRect">
            <a:avLst>
              <a:gd name="adj" fmla="val 4066"/>
            </a:avLst>
          </a:prstGeom>
          <a:blipFill>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331109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77F86A1-243F-9157-8920-7055DBE011D6}"/>
              </a:ext>
            </a:extLst>
          </p:cNvPr>
          <p:cNvSpPr/>
          <p:nvPr/>
        </p:nvSpPr>
        <p:spPr>
          <a:xfrm>
            <a:off x="0" y="3794956"/>
            <a:ext cx="12192000" cy="189313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C984A5CE-AAC9-69F3-4BCE-17CC29D7F625}"/>
              </a:ext>
            </a:extLst>
          </p:cNvPr>
          <p:cNvSpPr>
            <a:spLocks noGrp="1"/>
          </p:cNvSpPr>
          <p:nvPr>
            <p:ph type="title"/>
          </p:nvPr>
        </p:nvSpPr>
        <p:spPr>
          <a:xfrm>
            <a:off x="457199" y="697160"/>
            <a:ext cx="4278303" cy="553329"/>
          </a:xfrm>
        </p:spPr>
        <p:txBody>
          <a:bodyPr>
            <a:normAutofit fontScale="90000"/>
          </a:bodyPr>
          <a:lstStyle/>
          <a:p>
            <a:r>
              <a:rPr lang="en-US"/>
              <a:t>How Will Students Know They’re Eligible?</a:t>
            </a:r>
          </a:p>
        </p:txBody>
      </p:sp>
      <p:sp>
        <p:nvSpPr>
          <p:cNvPr id="8" name="Content Placeholder 7">
            <a:extLst>
              <a:ext uri="{FF2B5EF4-FFF2-40B4-BE49-F238E27FC236}">
                <a16:creationId xmlns:a16="http://schemas.microsoft.com/office/drawing/2014/main" id="{5DE975C0-DB7F-46EB-A5A5-F9D2ECC25379}"/>
              </a:ext>
            </a:extLst>
          </p:cNvPr>
          <p:cNvSpPr>
            <a:spLocks noGrp="1"/>
          </p:cNvSpPr>
          <p:nvPr>
            <p:ph idx="1"/>
          </p:nvPr>
        </p:nvSpPr>
        <p:spPr>
          <a:xfrm>
            <a:off x="457199" y="1663559"/>
            <a:ext cx="5840859" cy="1131898"/>
          </a:xfrm>
        </p:spPr>
        <p:txBody>
          <a:bodyPr vert="horz" lIns="91440" tIns="45720" rIns="91440" bIns="45720" rtlCol="0" anchor="t">
            <a:noAutofit/>
          </a:bodyPr>
          <a:lstStyle/>
          <a:p>
            <a:pPr marL="45720" indent="0">
              <a:buNone/>
            </a:pPr>
            <a:r>
              <a:rPr lang="en-US">
                <a:latin typeface="Plus Jakarta Sans"/>
                <a:cs typeface="Plus Jakarta Sans"/>
              </a:rPr>
              <a:t>Eligible students will receive an official letter in the mail in early October. They will also receive a postcard reminder in November. </a:t>
            </a:r>
          </a:p>
        </p:txBody>
      </p:sp>
      <p:pic>
        <p:nvPicPr>
          <p:cNvPr id="6" name="Picture 5" descr="A black and orange sign with white text&#10;&#10;Description automatically generated">
            <a:extLst>
              <a:ext uri="{FF2B5EF4-FFF2-40B4-BE49-F238E27FC236}">
                <a16:creationId xmlns:a16="http://schemas.microsoft.com/office/drawing/2014/main" id="{D0F4A7A4-B61C-F16A-14CB-8CEED2038A3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019" y="3082247"/>
            <a:ext cx="4880225" cy="3318553"/>
          </a:xfrm>
          <a:prstGeom prst="rect">
            <a:avLst/>
          </a:prstGeom>
        </p:spPr>
      </p:pic>
      <p:pic>
        <p:nvPicPr>
          <p:cNvPr id="7" name="Picture 6" descr="A close-up of a letter&#10;&#10;Description automatically generated">
            <a:extLst>
              <a:ext uri="{FF2B5EF4-FFF2-40B4-BE49-F238E27FC236}">
                <a16:creationId xmlns:a16="http://schemas.microsoft.com/office/drawing/2014/main" id="{9F0F815F-29D2-6777-037E-0CE03541D7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95832" y="526840"/>
            <a:ext cx="4538969" cy="5873960"/>
          </a:xfrm>
          <a:prstGeom prst="rect">
            <a:avLst/>
          </a:prstGeom>
          <a:effectLst>
            <a:outerShdw blurRad="63500" sx="101000" sy="101000" algn="ctr" rotWithShape="0">
              <a:prstClr val="black">
                <a:alpha val="10000"/>
              </a:prstClr>
            </a:outerShdw>
          </a:effectLst>
        </p:spPr>
      </p:pic>
    </p:spTree>
    <p:extLst>
      <p:ext uri="{BB962C8B-B14F-4D97-AF65-F5344CB8AC3E}">
        <p14:creationId xmlns:p14="http://schemas.microsoft.com/office/powerpoint/2010/main" val="1466990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3EAE8F-7543-955A-172D-956352E6C6F6}"/>
              </a:ext>
            </a:extLst>
          </p:cNvPr>
          <p:cNvSpPr/>
          <p:nvPr/>
        </p:nvSpPr>
        <p:spPr>
          <a:xfrm>
            <a:off x="-2524" y="3191316"/>
            <a:ext cx="12192000" cy="242830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8681DE-5508-079A-B11D-F3BE83310EFC}"/>
              </a:ext>
            </a:extLst>
          </p:cNvPr>
          <p:cNvSpPr>
            <a:spLocks noGrp="1"/>
          </p:cNvSpPr>
          <p:nvPr>
            <p:ph type="title"/>
          </p:nvPr>
        </p:nvSpPr>
        <p:spPr>
          <a:xfrm>
            <a:off x="457199" y="697160"/>
            <a:ext cx="11272555" cy="553329"/>
          </a:xfrm>
        </p:spPr>
        <p:txBody>
          <a:bodyPr>
            <a:normAutofit/>
          </a:bodyPr>
          <a:lstStyle/>
          <a:p>
            <a:r>
              <a:rPr lang="en-US"/>
              <a:t>How Will Students Claim Their Spot?</a:t>
            </a:r>
          </a:p>
        </p:txBody>
      </p:sp>
      <p:sp>
        <p:nvSpPr>
          <p:cNvPr id="3" name="Content Placeholder 2">
            <a:extLst>
              <a:ext uri="{FF2B5EF4-FFF2-40B4-BE49-F238E27FC236}">
                <a16:creationId xmlns:a16="http://schemas.microsoft.com/office/drawing/2014/main" id="{F6E47DBD-DB6F-FDB8-9828-B8C139C8E6EC}"/>
              </a:ext>
            </a:extLst>
          </p:cNvPr>
          <p:cNvSpPr>
            <a:spLocks noGrp="1"/>
          </p:cNvSpPr>
          <p:nvPr>
            <p:ph idx="1"/>
          </p:nvPr>
        </p:nvSpPr>
        <p:spPr>
          <a:xfrm>
            <a:off x="457199" y="1447801"/>
            <a:ext cx="10296145" cy="829056"/>
          </a:xfrm>
        </p:spPr>
        <p:txBody>
          <a:bodyPr/>
          <a:lstStyle/>
          <a:p>
            <a:pPr marL="274320" indent="-274320">
              <a:buFont typeface="+mj-lt"/>
              <a:buAutoNum type="arabicPeriod"/>
            </a:pPr>
            <a:r>
              <a:rPr lang="en-US"/>
              <a:t>Students should scan the QR code on their letter to visit </a:t>
            </a:r>
            <a:r>
              <a:rPr lang="en-US" b="1" u="sng" err="1">
                <a:solidFill>
                  <a:schemeClr val="accent2"/>
                </a:solidFill>
              </a:rPr>
              <a:t>NCCollegeConnect.org</a:t>
            </a:r>
            <a:r>
              <a:rPr lang="en-US"/>
              <a:t>, where they can access the application portal.</a:t>
            </a:r>
          </a:p>
        </p:txBody>
      </p:sp>
      <p:pic>
        <p:nvPicPr>
          <p:cNvPr id="10" name="Picture 9">
            <a:extLst>
              <a:ext uri="{FF2B5EF4-FFF2-40B4-BE49-F238E27FC236}">
                <a16:creationId xmlns:a16="http://schemas.microsoft.com/office/drawing/2014/main" id="{5037FBB6-344B-6D71-3407-D75FC41A39C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769378" y="2276858"/>
            <a:ext cx="6672907" cy="4485146"/>
          </a:xfrm>
          <a:prstGeom prst="rect">
            <a:avLst/>
          </a:prstGeom>
        </p:spPr>
      </p:pic>
    </p:spTree>
    <p:extLst>
      <p:ext uri="{BB962C8B-B14F-4D97-AF65-F5344CB8AC3E}">
        <p14:creationId xmlns:p14="http://schemas.microsoft.com/office/powerpoint/2010/main" val="4048918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3EAE8F-7543-955A-172D-956352E6C6F6}"/>
              </a:ext>
            </a:extLst>
          </p:cNvPr>
          <p:cNvSpPr/>
          <p:nvPr/>
        </p:nvSpPr>
        <p:spPr>
          <a:xfrm>
            <a:off x="-2524" y="3191316"/>
            <a:ext cx="12192000" cy="242830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8681DE-5508-079A-B11D-F3BE83310EFC}"/>
              </a:ext>
            </a:extLst>
          </p:cNvPr>
          <p:cNvSpPr>
            <a:spLocks noGrp="1"/>
          </p:cNvSpPr>
          <p:nvPr>
            <p:ph type="title"/>
          </p:nvPr>
        </p:nvSpPr>
        <p:spPr>
          <a:xfrm>
            <a:off x="457199" y="697160"/>
            <a:ext cx="11272555" cy="553329"/>
          </a:xfrm>
        </p:spPr>
        <p:txBody>
          <a:bodyPr>
            <a:normAutofit/>
          </a:bodyPr>
          <a:lstStyle/>
          <a:p>
            <a:r>
              <a:rPr lang="en-US"/>
              <a:t>How Will Students Claim Their Spot?</a:t>
            </a:r>
          </a:p>
        </p:txBody>
      </p:sp>
      <p:sp>
        <p:nvSpPr>
          <p:cNvPr id="3" name="Content Placeholder 2">
            <a:extLst>
              <a:ext uri="{FF2B5EF4-FFF2-40B4-BE49-F238E27FC236}">
                <a16:creationId xmlns:a16="http://schemas.microsoft.com/office/drawing/2014/main" id="{F6E47DBD-DB6F-FDB8-9828-B8C139C8E6EC}"/>
              </a:ext>
            </a:extLst>
          </p:cNvPr>
          <p:cNvSpPr>
            <a:spLocks noGrp="1"/>
          </p:cNvSpPr>
          <p:nvPr>
            <p:ph idx="1"/>
          </p:nvPr>
        </p:nvSpPr>
        <p:spPr>
          <a:xfrm>
            <a:off x="457199" y="1447801"/>
            <a:ext cx="10296145" cy="829056"/>
          </a:xfrm>
        </p:spPr>
        <p:txBody>
          <a:bodyPr vert="horz" lIns="91440" tIns="45720" rIns="91440" bIns="45720" rtlCol="0" anchor="t">
            <a:noAutofit/>
          </a:bodyPr>
          <a:lstStyle/>
          <a:p>
            <a:pPr marL="274320" indent="-274320">
              <a:buFont typeface="+mj-lt"/>
              <a:buAutoNum type="arabicPeriod" startAt="2"/>
            </a:pPr>
            <a:r>
              <a:rPr lang="en-US">
                <a:latin typeface="Plus Jakarta Sans"/>
                <a:cs typeface="Plus Jakarta Sans"/>
              </a:rPr>
              <a:t>On </a:t>
            </a:r>
            <a:r>
              <a:rPr lang="en-US" err="1">
                <a:latin typeface="Plus Jakarta Sans"/>
                <a:cs typeface="Plus Jakarta Sans"/>
              </a:rPr>
              <a:t>NCCollegeConnect.org</a:t>
            </a:r>
            <a:r>
              <a:rPr lang="en-US">
                <a:latin typeface="Plus Jakarta Sans"/>
                <a:cs typeface="Plus Jakarta Sans"/>
              </a:rPr>
              <a:t>, qualifying students will be directed to log into the NC College Connect portal using their existing </a:t>
            </a:r>
            <a:r>
              <a:rPr lang="en-US" err="1">
                <a:latin typeface="Plus Jakarta Sans"/>
                <a:cs typeface="Plus Jakarta Sans"/>
              </a:rPr>
              <a:t>CFNC.org</a:t>
            </a:r>
            <a:r>
              <a:rPr lang="en-US">
                <a:latin typeface="Plus Jakarta Sans"/>
                <a:cs typeface="Plus Jakarta Sans"/>
              </a:rPr>
              <a:t> account information, or they will be prompted to create a new CFNC account.​</a:t>
            </a:r>
          </a:p>
        </p:txBody>
      </p:sp>
      <p:grpSp>
        <p:nvGrpSpPr>
          <p:cNvPr id="21" name="Group 20">
            <a:extLst>
              <a:ext uri="{FF2B5EF4-FFF2-40B4-BE49-F238E27FC236}">
                <a16:creationId xmlns:a16="http://schemas.microsoft.com/office/drawing/2014/main" id="{5057505F-B20B-1BEF-5F46-995D8BD5EC3E}"/>
              </a:ext>
            </a:extLst>
          </p:cNvPr>
          <p:cNvGrpSpPr/>
          <p:nvPr/>
        </p:nvGrpSpPr>
        <p:grpSpPr>
          <a:xfrm>
            <a:off x="3141792" y="2684206"/>
            <a:ext cx="5908416" cy="3640959"/>
            <a:chOff x="3141792" y="2684206"/>
            <a:chExt cx="5908416" cy="3640959"/>
          </a:xfrm>
        </p:grpSpPr>
        <p:grpSp>
          <p:nvGrpSpPr>
            <p:cNvPr id="8" name="Group 7">
              <a:extLst>
                <a:ext uri="{FF2B5EF4-FFF2-40B4-BE49-F238E27FC236}">
                  <a16:creationId xmlns:a16="http://schemas.microsoft.com/office/drawing/2014/main" id="{BC67F796-5F28-3EAA-F7D0-4BB4CD56C82A}"/>
                </a:ext>
              </a:extLst>
            </p:cNvPr>
            <p:cNvGrpSpPr/>
            <p:nvPr/>
          </p:nvGrpSpPr>
          <p:grpSpPr>
            <a:xfrm>
              <a:off x="3141792" y="2684206"/>
              <a:ext cx="5908416" cy="3640959"/>
              <a:chOff x="4329774" y="2785588"/>
              <a:chExt cx="6043518" cy="3724213"/>
            </a:xfrm>
          </p:grpSpPr>
          <p:pic>
            <p:nvPicPr>
              <p:cNvPr id="7" name="Picture 6">
                <a:extLst>
                  <a:ext uri="{FF2B5EF4-FFF2-40B4-BE49-F238E27FC236}">
                    <a16:creationId xmlns:a16="http://schemas.microsoft.com/office/drawing/2014/main" id="{54CFB2F0-DF08-953C-8A01-EACB38BA38E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329774" y="2785588"/>
                <a:ext cx="6043518" cy="3724213"/>
              </a:xfrm>
              <a:prstGeom prst="rect">
                <a:avLst/>
              </a:prstGeom>
            </p:spPr>
          </p:pic>
          <p:sp>
            <p:nvSpPr>
              <p:cNvPr id="5" name="Picture Placeholder 12">
                <a:extLst>
                  <a:ext uri="{FF2B5EF4-FFF2-40B4-BE49-F238E27FC236}">
                    <a16:creationId xmlns:a16="http://schemas.microsoft.com/office/drawing/2014/main" id="{979C8A4E-2845-F383-691C-99C646C97D7D}"/>
                  </a:ext>
                </a:extLst>
              </p:cNvPr>
              <p:cNvSpPr txBox="1">
                <a:spLocks/>
              </p:cNvSpPr>
              <p:nvPr/>
            </p:nvSpPr>
            <p:spPr>
              <a:xfrm>
                <a:off x="5123062" y="3041440"/>
                <a:ext cx="4505388" cy="2814353"/>
              </a:xfrm>
              <a:prstGeom prst="roundRect">
                <a:avLst>
                  <a:gd name="adj" fmla="val 0"/>
                </a:avLst>
              </a:prstGeom>
              <a:blipFill>
                <a:blip r:embed="rId4" cstate="screen">
                  <a:extLst>
                    <a:ext uri="{28A0092B-C50C-407E-A947-70E740481C1C}">
                      <a14:useLocalDpi xmlns:a14="http://schemas.microsoft.com/office/drawing/2010/main"/>
                    </a:ext>
                  </a:extLst>
                </a:blip>
                <a:srcRect/>
                <a:stretch>
                  <a:fillRect/>
                </a:stretch>
              </a:blipFill>
            </p:spPr>
            <p:txBody>
              <a:bodyPr vert="horz" lIns="91440" tIns="45720" rIns="91440" bIns="45720" rtlCol="0" anchor="ctr">
                <a:normAutofit/>
              </a:bodyPr>
              <a:lstStyle>
                <a:lvl1pPr marL="228600" indent="-182880" algn="l" defTabSz="914400" rtl="0" eaLnBrk="1" latinLnBrk="0" hangingPunct="1">
                  <a:lnSpc>
                    <a:spcPct val="110000"/>
                  </a:lnSpc>
                  <a:spcBef>
                    <a:spcPts val="1000"/>
                  </a:spcBef>
                  <a:spcAft>
                    <a:spcPts val="600"/>
                  </a:spcAft>
                  <a:buFont typeface="Arial" panose="020B0604020202020204" pitchFamily="34" charset="0"/>
                  <a:buChar char="•"/>
                  <a:defRPr sz="2000" b="0" i="0" kern="1200">
                    <a:solidFill>
                      <a:schemeClr val="tx1"/>
                    </a:solidFill>
                    <a:latin typeface="Plus Jakarta Sans" pitchFamily="2" charset="77"/>
                    <a:ea typeface="+mn-ea"/>
                    <a:cs typeface="Plus Jakarta Sans" pitchFamily="2" charset="77"/>
                  </a:defRPr>
                </a:lvl1pPr>
                <a:lvl2pPr marL="685800" indent="-182880" algn="l" defTabSz="914400" rtl="0" eaLnBrk="1" latinLnBrk="0" hangingPunct="1">
                  <a:lnSpc>
                    <a:spcPct val="110000"/>
                  </a:lnSpc>
                  <a:spcBef>
                    <a:spcPts val="500"/>
                  </a:spcBef>
                  <a:spcAft>
                    <a:spcPts val="600"/>
                  </a:spcAft>
                  <a:buFont typeface="Arial" panose="020B0604020202020204" pitchFamily="34" charset="0"/>
                  <a:buChar char="•"/>
                  <a:defRPr sz="1800" b="0" i="0" kern="1200">
                    <a:solidFill>
                      <a:schemeClr val="tx1"/>
                    </a:solidFill>
                    <a:latin typeface="Plus Jakarta Sans" pitchFamily="2" charset="77"/>
                    <a:ea typeface="+mn-ea"/>
                    <a:cs typeface="Plus Jakarta Sans" pitchFamily="2" charset="77"/>
                  </a:defRPr>
                </a:lvl2pPr>
                <a:lvl3pPr marL="1143000" indent="-182880" algn="l" defTabSz="914400" rtl="0" eaLnBrk="1" latinLnBrk="0" hangingPunct="1">
                  <a:lnSpc>
                    <a:spcPct val="110000"/>
                  </a:lnSpc>
                  <a:spcBef>
                    <a:spcPts val="500"/>
                  </a:spcBef>
                  <a:spcAft>
                    <a:spcPts val="600"/>
                  </a:spcAft>
                  <a:buFont typeface="Arial" panose="020B0604020202020204" pitchFamily="34" charset="0"/>
                  <a:buChar char="•"/>
                  <a:defRPr sz="1800" b="0" i="0" kern="1200">
                    <a:solidFill>
                      <a:schemeClr val="tx1"/>
                    </a:solidFill>
                    <a:latin typeface="Plus Jakarta Sans" pitchFamily="2" charset="77"/>
                    <a:ea typeface="+mn-ea"/>
                    <a:cs typeface="Plus Jakarta Sans" pitchFamily="2" charset="77"/>
                  </a:defRPr>
                </a:lvl3pPr>
                <a:lvl4pPr marL="1600200" indent="-182880" algn="l" defTabSz="914400" rtl="0" eaLnBrk="1" latinLnBrk="0" hangingPunct="1">
                  <a:lnSpc>
                    <a:spcPct val="110000"/>
                  </a:lnSpc>
                  <a:spcBef>
                    <a:spcPts val="500"/>
                  </a:spcBef>
                  <a:spcAft>
                    <a:spcPts val="600"/>
                  </a:spcAft>
                  <a:buFont typeface="Arial" panose="020B0604020202020204" pitchFamily="34" charset="0"/>
                  <a:buChar char="•"/>
                  <a:defRPr sz="1800" b="0" i="0" kern="1200">
                    <a:solidFill>
                      <a:schemeClr val="tx1"/>
                    </a:solidFill>
                    <a:latin typeface="Plus Jakarta Sans" pitchFamily="2" charset="77"/>
                    <a:ea typeface="+mn-ea"/>
                    <a:cs typeface="Plus Jakarta Sans" pitchFamily="2" charset="77"/>
                  </a:defRPr>
                </a:lvl4pPr>
                <a:lvl5pPr marL="2057400" indent="-182880" algn="l" defTabSz="914400" rtl="0" eaLnBrk="1" latinLnBrk="0" hangingPunct="1">
                  <a:lnSpc>
                    <a:spcPct val="110000"/>
                  </a:lnSpc>
                  <a:spcBef>
                    <a:spcPts val="500"/>
                  </a:spcBef>
                  <a:spcAft>
                    <a:spcPts val="600"/>
                  </a:spcAft>
                  <a:buFont typeface="Arial" panose="020B0604020202020204" pitchFamily="34" charset="0"/>
                  <a:buChar char="•"/>
                  <a:defRPr sz="1800" b="0" i="0" kern="1200">
                    <a:solidFill>
                      <a:schemeClr val="tx1"/>
                    </a:solidFill>
                    <a:latin typeface="Plus Jakarta Sans" pitchFamily="2" charset="77"/>
                    <a:ea typeface="+mn-ea"/>
                    <a:cs typeface="Plus Jakarta Sa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lgn="ctr">
                  <a:buNone/>
                </a:pPr>
                <a:endParaRPr lang="en-US">
                  <a:solidFill>
                    <a:schemeClr val="tx1">
                      <a:lumMod val="60000"/>
                      <a:lumOff val="40000"/>
                    </a:schemeClr>
                  </a:solidFill>
                </a:endParaRPr>
              </a:p>
            </p:txBody>
          </p:sp>
        </p:grpSp>
        <p:sp>
          <p:nvSpPr>
            <p:cNvPr id="20" name="Rectangle 19">
              <a:extLst>
                <a:ext uri="{FF2B5EF4-FFF2-40B4-BE49-F238E27FC236}">
                  <a16:creationId xmlns:a16="http://schemas.microsoft.com/office/drawing/2014/main" id="{15D03418-C19D-2C54-429C-05F15CF3F54C}"/>
                </a:ext>
              </a:extLst>
            </p:cNvPr>
            <p:cNvSpPr/>
            <p:nvPr/>
          </p:nvSpPr>
          <p:spPr>
            <a:xfrm>
              <a:off x="4888302" y="4744528"/>
              <a:ext cx="120770" cy="977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91171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3EAE8F-7543-955A-172D-956352E6C6F6}"/>
              </a:ext>
            </a:extLst>
          </p:cNvPr>
          <p:cNvSpPr/>
          <p:nvPr/>
        </p:nvSpPr>
        <p:spPr>
          <a:xfrm>
            <a:off x="-2524" y="3191316"/>
            <a:ext cx="12192000" cy="242830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8681DE-5508-079A-B11D-F3BE83310EFC}"/>
              </a:ext>
            </a:extLst>
          </p:cNvPr>
          <p:cNvSpPr>
            <a:spLocks noGrp="1"/>
          </p:cNvSpPr>
          <p:nvPr>
            <p:ph type="title"/>
          </p:nvPr>
        </p:nvSpPr>
        <p:spPr>
          <a:xfrm>
            <a:off x="457199" y="697160"/>
            <a:ext cx="11272555" cy="553329"/>
          </a:xfrm>
        </p:spPr>
        <p:txBody>
          <a:bodyPr>
            <a:normAutofit/>
          </a:bodyPr>
          <a:lstStyle/>
          <a:p>
            <a:r>
              <a:rPr lang="en-US"/>
              <a:t>How Will Students Claim Their Spot?</a:t>
            </a:r>
          </a:p>
        </p:txBody>
      </p:sp>
      <p:sp>
        <p:nvSpPr>
          <p:cNvPr id="3" name="Content Placeholder 2">
            <a:extLst>
              <a:ext uri="{FF2B5EF4-FFF2-40B4-BE49-F238E27FC236}">
                <a16:creationId xmlns:a16="http://schemas.microsoft.com/office/drawing/2014/main" id="{F6E47DBD-DB6F-FDB8-9828-B8C139C8E6EC}"/>
              </a:ext>
            </a:extLst>
          </p:cNvPr>
          <p:cNvSpPr>
            <a:spLocks noGrp="1"/>
          </p:cNvSpPr>
          <p:nvPr>
            <p:ph idx="1"/>
          </p:nvPr>
        </p:nvSpPr>
        <p:spPr>
          <a:xfrm>
            <a:off x="457199" y="1447801"/>
            <a:ext cx="10296145" cy="829056"/>
          </a:xfrm>
        </p:spPr>
        <p:txBody>
          <a:bodyPr vert="horz" lIns="91440" tIns="45720" rIns="91440" bIns="45720" rtlCol="0" anchor="t">
            <a:noAutofit/>
          </a:bodyPr>
          <a:lstStyle/>
          <a:p>
            <a:pPr marL="274320" indent="-274320">
              <a:buFont typeface="+mj-lt"/>
              <a:buAutoNum type="arabicPeriod" startAt="3"/>
            </a:pPr>
            <a:r>
              <a:rPr lang="en-US">
                <a:latin typeface="Plus Jakarta Sans"/>
                <a:cs typeface="Plus Jakarta Sans"/>
              </a:rPr>
              <a:t>After logging in, students will see a complete list of institutions where they can claim their spot by completing a simplified application for each college or university.​</a:t>
            </a:r>
          </a:p>
        </p:txBody>
      </p:sp>
      <p:grpSp>
        <p:nvGrpSpPr>
          <p:cNvPr id="7" name="Group 6">
            <a:extLst>
              <a:ext uri="{FF2B5EF4-FFF2-40B4-BE49-F238E27FC236}">
                <a16:creationId xmlns:a16="http://schemas.microsoft.com/office/drawing/2014/main" id="{3B6660B5-7837-B7A9-6114-F7B1D085779D}"/>
              </a:ext>
            </a:extLst>
          </p:cNvPr>
          <p:cNvGrpSpPr/>
          <p:nvPr/>
        </p:nvGrpSpPr>
        <p:grpSpPr>
          <a:xfrm>
            <a:off x="372651" y="2818073"/>
            <a:ext cx="5660268" cy="3488042"/>
            <a:chOff x="4329774" y="2785588"/>
            <a:chExt cx="6043518" cy="3724213"/>
          </a:xfrm>
        </p:grpSpPr>
        <p:pic>
          <p:nvPicPr>
            <p:cNvPr id="8" name="Picture 7">
              <a:extLst>
                <a:ext uri="{FF2B5EF4-FFF2-40B4-BE49-F238E27FC236}">
                  <a16:creationId xmlns:a16="http://schemas.microsoft.com/office/drawing/2014/main" id="{8E51B302-9BD2-6965-8617-C0126167A4E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329774" y="2785588"/>
              <a:ext cx="6043518" cy="3724213"/>
            </a:xfrm>
            <a:prstGeom prst="rect">
              <a:avLst/>
            </a:prstGeom>
          </p:spPr>
        </p:pic>
        <p:sp>
          <p:nvSpPr>
            <p:cNvPr id="9" name="Picture Placeholder 12">
              <a:extLst>
                <a:ext uri="{FF2B5EF4-FFF2-40B4-BE49-F238E27FC236}">
                  <a16:creationId xmlns:a16="http://schemas.microsoft.com/office/drawing/2014/main" id="{601F163E-945D-E183-E88F-A2F4BB42FC45}"/>
                </a:ext>
              </a:extLst>
            </p:cNvPr>
            <p:cNvSpPr txBox="1">
              <a:spLocks/>
            </p:cNvSpPr>
            <p:nvPr/>
          </p:nvSpPr>
          <p:spPr>
            <a:xfrm>
              <a:off x="5123062" y="3041440"/>
              <a:ext cx="4505388" cy="2814353"/>
            </a:xfrm>
            <a:prstGeom prst="roundRect">
              <a:avLst>
                <a:gd name="adj" fmla="val 0"/>
              </a:avLst>
            </a:prstGeom>
            <a:blipFill>
              <a:blip r:embed="rId4" cstate="screen">
                <a:extLst>
                  <a:ext uri="{28A0092B-C50C-407E-A947-70E740481C1C}">
                    <a14:useLocalDpi xmlns:a14="http://schemas.microsoft.com/office/drawing/2010/main"/>
                  </a:ext>
                </a:extLst>
              </a:blip>
              <a:srcRect/>
              <a:stretch>
                <a:fillRect r="332"/>
              </a:stretch>
            </a:blipFill>
          </p:spPr>
          <p:txBody>
            <a:bodyPr vert="horz" lIns="91440" tIns="45720" rIns="91440" bIns="45720" rtlCol="0" anchor="ctr">
              <a:normAutofit/>
            </a:bodyPr>
            <a:lstStyle>
              <a:lvl1pPr marL="228600" indent="-182880" algn="l" defTabSz="914400" rtl="0" eaLnBrk="1" latinLnBrk="0" hangingPunct="1">
                <a:lnSpc>
                  <a:spcPct val="110000"/>
                </a:lnSpc>
                <a:spcBef>
                  <a:spcPts val="1000"/>
                </a:spcBef>
                <a:spcAft>
                  <a:spcPts val="600"/>
                </a:spcAft>
                <a:buFont typeface="Arial" panose="020B0604020202020204" pitchFamily="34" charset="0"/>
                <a:buChar char="•"/>
                <a:defRPr sz="2000" b="0" i="0" kern="1200">
                  <a:solidFill>
                    <a:schemeClr val="tx1"/>
                  </a:solidFill>
                  <a:latin typeface="Plus Jakarta Sans" pitchFamily="2" charset="77"/>
                  <a:ea typeface="+mn-ea"/>
                  <a:cs typeface="Plus Jakarta Sans" pitchFamily="2" charset="77"/>
                </a:defRPr>
              </a:lvl1pPr>
              <a:lvl2pPr marL="685800" indent="-182880" algn="l" defTabSz="914400" rtl="0" eaLnBrk="1" latinLnBrk="0" hangingPunct="1">
                <a:lnSpc>
                  <a:spcPct val="110000"/>
                </a:lnSpc>
                <a:spcBef>
                  <a:spcPts val="500"/>
                </a:spcBef>
                <a:spcAft>
                  <a:spcPts val="600"/>
                </a:spcAft>
                <a:buFont typeface="Arial" panose="020B0604020202020204" pitchFamily="34" charset="0"/>
                <a:buChar char="•"/>
                <a:defRPr sz="1800" b="0" i="0" kern="1200">
                  <a:solidFill>
                    <a:schemeClr val="tx1"/>
                  </a:solidFill>
                  <a:latin typeface="Plus Jakarta Sans" pitchFamily="2" charset="77"/>
                  <a:ea typeface="+mn-ea"/>
                  <a:cs typeface="Plus Jakarta Sans" pitchFamily="2" charset="77"/>
                </a:defRPr>
              </a:lvl2pPr>
              <a:lvl3pPr marL="1143000" indent="-182880" algn="l" defTabSz="914400" rtl="0" eaLnBrk="1" latinLnBrk="0" hangingPunct="1">
                <a:lnSpc>
                  <a:spcPct val="110000"/>
                </a:lnSpc>
                <a:spcBef>
                  <a:spcPts val="500"/>
                </a:spcBef>
                <a:spcAft>
                  <a:spcPts val="600"/>
                </a:spcAft>
                <a:buFont typeface="Arial" panose="020B0604020202020204" pitchFamily="34" charset="0"/>
                <a:buChar char="•"/>
                <a:defRPr sz="1800" b="0" i="0" kern="1200">
                  <a:solidFill>
                    <a:schemeClr val="tx1"/>
                  </a:solidFill>
                  <a:latin typeface="Plus Jakarta Sans" pitchFamily="2" charset="77"/>
                  <a:ea typeface="+mn-ea"/>
                  <a:cs typeface="Plus Jakarta Sans" pitchFamily="2" charset="77"/>
                </a:defRPr>
              </a:lvl3pPr>
              <a:lvl4pPr marL="1600200" indent="-182880" algn="l" defTabSz="914400" rtl="0" eaLnBrk="1" latinLnBrk="0" hangingPunct="1">
                <a:lnSpc>
                  <a:spcPct val="110000"/>
                </a:lnSpc>
                <a:spcBef>
                  <a:spcPts val="500"/>
                </a:spcBef>
                <a:spcAft>
                  <a:spcPts val="600"/>
                </a:spcAft>
                <a:buFont typeface="Arial" panose="020B0604020202020204" pitchFamily="34" charset="0"/>
                <a:buChar char="•"/>
                <a:defRPr sz="1800" b="0" i="0" kern="1200">
                  <a:solidFill>
                    <a:schemeClr val="tx1"/>
                  </a:solidFill>
                  <a:latin typeface="Plus Jakarta Sans" pitchFamily="2" charset="77"/>
                  <a:ea typeface="+mn-ea"/>
                  <a:cs typeface="Plus Jakarta Sans" pitchFamily="2" charset="77"/>
                </a:defRPr>
              </a:lvl4pPr>
              <a:lvl5pPr marL="2057400" indent="-182880" algn="l" defTabSz="914400" rtl="0" eaLnBrk="1" latinLnBrk="0" hangingPunct="1">
                <a:lnSpc>
                  <a:spcPct val="110000"/>
                </a:lnSpc>
                <a:spcBef>
                  <a:spcPts val="500"/>
                </a:spcBef>
                <a:spcAft>
                  <a:spcPts val="600"/>
                </a:spcAft>
                <a:buFont typeface="Arial" panose="020B0604020202020204" pitchFamily="34" charset="0"/>
                <a:buChar char="•"/>
                <a:defRPr sz="1800" b="0" i="0" kern="1200">
                  <a:solidFill>
                    <a:schemeClr val="tx1"/>
                  </a:solidFill>
                  <a:latin typeface="Plus Jakarta Sans" pitchFamily="2" charset="77"/>
                  <a:ea typeface="+mn-ea"/>
                  <a:cs typeface="Plus Jakarta Sa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lgn="ctr">
                <a:buNone/>
              </a:pPr>
              <a:endParaRPr lang="en-US">
                <a:solidFill>
                  <a:schemeClr val="tx1">
                    <a:lumMod val="60000"/>
                    <a:lumOff val="40000"/>
                  </a:schemeClr>
                </a:solidFill>
              </a:endParaRPr>
            </a:p>
          </p:txBody>
        </p:sp>
      </p:grpSp>
      <p:grpSp>
        <p:nvGrpSpPr>
          <p:cNvPr id="10" name="Group 9">
            <a:extLst>
              <a:ext uri="{FF2B5EF4-FFF2-40B4-BE49-F238E27FC236}">
                <a16:creationId xmlns:a16="http://schemas.microsoft.com/office/drawing/2014/main" id="{85DF7A63-C43A-2D62-8B31-979AD8FD786A}"/>
              </a:ext>
            </a:extLst>
          </p:cNvPr>
          <p:cNvGrpSpPr/>
          <p:nvPr/>
        </p:nvGrpSpPr>
        <p:grpSpPr>
          <a:xfrm>
            <a:off x="6127718" y="2818073"/>
            <a:ext cx="5660268" cy="3488042"/>
            <a:chOff x="4329774" y="2785588"/>
            <a:chExt cx="6043518" cy="3724213"/>
          </a:xfrm>
        </p:grpSpPr>
        <p:pic>
          <p:nvPicPr>
            <p:cNvPr id="11" name="Picture 10">
              <a:extLst>
                <a:ext uri="{FF2B5EF4-FFF2-40B4-BE49-F238E27FC236}">
                  <a16:creationId xmlns:a16="http://schemas.microsoft.com/office/drawing/2014/main" id="{567BA402-4C5C-A394-4EEF-3CC7D85DCEC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329774" y="2785588"/>
              <a:ext cx="6043518" cy="3724213"/>
            </a:xfrm>
            <a:prstGeom prst="rect">
              <a:avLst/>
            </a:prstGeom>
          </p:spPr>
        </p:pic>
        <p:sp>
          <p:nvSpPr>
            <p:cNvPr id="12" name="Picture Placeholder 12">
              <a:extLst>
                <a:ext uri="{FF2B5EF4-FFF2-40B4-BE49-F238E27FC236}">
                  <a16:creationId xmlns:a16="http://schemas.microsoft.com/office/drawing/2014/main" id="{63E49505-242D-51AD-4E4F-FBFCA7D66DB5}"/>
                </a:ext>
              </a:extLst>
            </p:cNvPr>
            <p:cNvSpPr txBox="1">
              <a:spLocks/>
            </p:cNvSpPr>
            <p:nvPr/>
          </p:nvSpPr>
          <p:spPr>
            <a:xfrm>
              <a:off x="5123062" y="3041440"/>
              <a:ext cx="4505388" cy="2814353"/>
            </a:xfrm>
            <a:prstGeom prst="roundRect">
              <a:avLst>
                <a:gd name="adj" fmla="val 0"/>
              </a:avLst>
            </a:prstGeom>
            <a:blipFill>
              <a:blip r:embed="rId5" cstate="screen">
                <a:extLst>
                  <a:ext uri="{28A0092B-C50C-407E-A947-70E740481C1C}">
                    <a14:useLocalDpi xmlns:a14="http://schemas.microsoft.com/office/drawing/2010/main"/>
                  </a:ext>
                </a:extLst>
              </a:blip>
              <a:srcRect/>
              <a:stretch>
                <a:fillRect/>
              </a:stretch>
            </a:blipFill>
          </p:spPr>
          <p:txBody>
            <a:bodyPr vert="horz" lIns="91440" tIns="45720" rIns="91440" bIns="45720" rtlCol="0" anchor="ctr">
              <a:normAutofit/>
            </a:bodyPr>
            <a:lstStyle>
              <a:lvl1pPr marL="228600" indent="-182880" algn="l" defTabSz="914400" rtl="0" eaLnBrk="1" latinLnBrk="0" hangingPunct="1">
                <a:lnSpc>
                  <a:spcPct val="110000"/>
                </a:lnSpc>
                <a:spcBef>
                  <a:spcPts val="1000"/>
                </a:spcBef>
                <a:spcAft>
                  <a:spcPts val="600"/>
                </a:spcAft>
                <a:buFont typeface="Arial" panose="020B0604020202020204" pitchFamily="34" charset="0"/>
                <a:buChar char="•"/>
                <a:defRPr sz="2000" b="0" i="0" kern="1200">
                  <a:solidFill>
                    <a:schemeClr val="tx1"/>
                  </a:solidFill>
                  <a:latin typeface="Plus Jakarta Sans" pitchFamily="2" charset="77"/>
                  <a:ea typeface="+mn-ea"/>
                  <a:cs typeface="Plus Jakarta Sans" pitchFamily="2" charset="77"/>
                </a:defRPr>
              </a:lvl1pPr>
              <a:lvl2pPr marL="685800" indent="-182880" algn="l" defTabSz="914400" rtl="0" eaLnBrk="1" latinLnBrk="0" hangingPunct="1">
                <a:lnSpc>
                  <a:spcPct val="110000"/>
                </a:lnSpc>
                <a:spcBef>
                  <a:spcPts val="500"/>
                </a:spcBef>
                <a:spcAft>
                  <a:spcPts val="600"/>
                </a:spcAft>
                <a:buFont typeface="Arial" panose="020B0604020202020204" pitchFamily="34" charset="0"/>
                <a:buChar char="•"/>
                <a:defRPr sz="1800" b="0" i="0" kern="1200">
                  <a:solidFill>
                    <a:schemeClr val="tx1"/>
                  </a:solidFill>
                  <a:latin typeface="Plus Jakarta Sans" pitchFamily="2" charset="77"/>
                  <a:ea typeface="+mn-ea"/>
                  <a:cs typeface="Plus Jakarta Sans" pitchFamily="2" charset="77"/>
                </a:defRPr>
              </a:lvl2pPr>
              <a:lvl3pPr marL="1143000" indent="-182880" algn="l" defTabSz="914400" rtl="0" eaLnBrk="1" latinLnBrk="0" hangingPunct="1">
                <a:lnSpc>
                  <a:spcPct val="110000"/>
                </a:lnSpc>
                <a:spcBef>
                  <a:spcPts val="500"/>
                </a:spcBef>
                <a:spcAft>
                  <a:spcPts val="600"/>
                </a:spcAft>
                <a:buFont typeface="Arial" panose="020B0604020202020204" pitchFamily="34" charset="0"/>
                <a:buChar char="•"/>
                <a:defRPr sz="1800" b="0" i="0" kern="1200">
                  <a:solidFill>
                    <a:schemeClr val="tx1"/>
                  </a:solidFill>
                  <a:latin typeface="Plus Jakarta Sans" pitchFamily="2" charset="77"/>
                  <a:ea typeface="+mn-ea"/>
                  <a:cs typeface="Plus Jakarta Sans" pitchFamily="2" charset="77"/>
                </a:defRPr>
              </a:lvl3pPr>
              <a:lvl4pPr marL="1600200" indent="-182880" algn="l" defTabSz="914400" rtl="0" eaLnBrk="1" latinLnBrk="0" hangingPunct="1">
                <a:lnSpc>
                  <a:spcPct val="110000"/>
                </a:lnSpc>
                <a:spcBef>
                  <a:spcPts val="500"/>
                </a:spcBef>
                <a:spcAft>
                  <a:spcPts val="600"/>
                </a:spcAft>
                <a:buFont typeface="Arial" panose="020B0604020202020204" pitchFamily="34" charset="0"/>
                <a:buChar char="•"/>
                <a:defRPr sz="1800" b="0" i="0" kern="1200">
                  <a:solidFill>
                    <a:schemeClr val="tx1"/>
                  </a:solidFill>
                  <a:latin typeface="Plus Jakarta Sans" pitchFamily="2" charset="77"/>
                  <a:ea typeface="+mn-ea"/>
                  <a:cs typeface="Plus Jakarta Sans" pitchFamily="2" charset="77"/>
                </a:defRPr>
              </a:lvl4pPr>
              <a:lvl5pPr marL="2057400" indent="-182880" algn="l" defTabSz="914400" rtl="0" eaLnBrk="1" latinLnBrk="0" hangingPunct="1">
                <a:lnSpc>
                  <a:spcPct val="110000"/>
                </a:lnSpc>
                <a:spcBef>
                  <a:spcPts val="500"/>
                </a:spcBef>
                <a:spcAft>
                  <a:spcPts val="600"/>
                </a:spcAft>
                <a:buFont typeface="Arial" panose="020B0604020202020204" pitchFamily="34" charset="0"/>
                <a:buChar char="•"/>
                <a:defRPr sz="1800" b="0" i="0" kern="1200">
                  <a:solidFill>
                    <a:schemeClr val="tx1"/>
                  </a:solidFill>
                  <a:latin typeface="Plus Jakarta Sans" pitchFamily="2" charset="77"/>
                  <a:ea typeface="+mn-ea"/>
                  <a:cs typeface="Plus Jakarta Sa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lgn="ctr">
                <a:buNone/>
              </a:pPr>
              <a:endParaRPr lang="en-US">
                <a:solidFill>
                  <a:schemeClr val="tx1">
                    <a:lumMod val="60000"/>
                    <a:lumOff val="40000"/>
                  </a:schemeClr>
                </a:solidFill>
              </a:endParaRPr>
            </a:p>
          </p:txBody>
        </p:sp>
      </p:grpSp>
    </p:spTree>
    <p:extLst>
      <p:ext uri="{BB962C8B-B14F-4D97-AF65-F5344CB8AC3E}">
        <p14:creationId xmlns:p14="http://schemas.microsoft.com/office/powerpoint/2010/main" val="2037378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FD11C1-8789-B167-95C2-3A8C194E7483}"/>
              </a:ext>
            </a:extLst>
          </p:cNvPr>
          <p:cNvSpPr/>
          <p:nvPr/>
        </p:nvSpPr>
        <p:spPr>
          <a:xfrm>
            <a:off x="0" y="4492501"/>
            <a:ext cx="6883909" cy="147180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CBBCA9-4D3C-0B2E-6BE3-50A3E62A70EB}"/>
              </a:ext>
            </a:extLst>
          </p:cNvPr>
          <p:cNvSpPr>
            <a:spLocks noGrp="1"/>
          </p:cNvSpPr>
          <p:nvPr>
            <p:ph type="title"/>
          </p:nvPr>
        </p:nvSpPr>
        <p:spPr>
          <a:xfrm>
            <a:off x="457199" y="697160"/>
            <a:ext cx="6657407" cy="553329"/>
          </a:xfrm>
        </p:spPr>
        <p:txBody>
          <a:bodyPr/>
          <a:lstStyle/>
          <a:p>
            <a:r>
              <a:rPr lang="en-US">
                <a:latin typeface="Plus Jakarta Sans"/>
                <a:cs typeface="Plus Jakarta Sans"/>
              </a:rPr>
              <a:t>Will There Be Application Fees?</a:t>
            </a:r>
            <a:endParaRPr lang="en-US" b="0">
              <a:solidFill>
                <a:srgbClr val="000000"/>
              </a:solidFill>
              <a:latin typeface="Plus Jakarta Sans"/>
              <a:cs typeface="Plus Jakarta Sans"/>
            </a:endParaRPr>
          </a:p>
        </p:txBody>
      </p:sp>
      <p:sp>
        <p:nvSpPr>
          <p:cNvPr id="3" name="Content Placeholder 2">
            <a:extLst>
              <a:ext uri="{FF2B5EF4-FFF2-40B4-BE49-F238E27FC236}">
                <a16:creationId xmlns:a16="http://schemas.microsoft.com/office/drawing/2014/main" id="{0D8D4051-B348-6E76-EFA0-FC5F1BC06CE4}"/>
              </a:ext>
            </a:extLst>
          </p:cNvPr>
          <p:cNvSpPr>
            <a:spLocks noGrp="1"/>
          </p:cNvSpPr>
          <p:nvPr>
            <p:ph idx="1"/>
          </p:nvPr>
        </p:nvSpPr>
        <p:spPr>
          <a:xfrm>
            <a:off x="546442" y="1646882"/>
            <a:ext cx="5550289" cy="2491636"/>
          </a:xfrm>
        </p:spPr>
        <p:txBody>
          <a:bodyPr vert="horz" lIns="91440" tIns="45720" rIns="91440" bIns="45720" rtlCol="0" anchor="t">
            <a:noAutofit/>
          </a:bodyPr>
          <a:lstStyle/>
          <a:p>
            <a:r>
              <a:rPr lang="en-US" sz="1600">
                <a:latin typeface="Plus Jakarta Sans"/>
                <a:cs typeface="Plus Jakarta Sans"/>
              </a:rPr>
              <a:t>Students will pay application fees for each college or university, ranging from $30–$75, depending on the institution. </a:t>
            </a:r>
            <a:endParaRPr lang="en-US" sz="1600">
              <a:solidFill>
                <a:srgbClr val="333333"/>
              </a:solidFill>
              <a:latin typeface="Plus Jakarta Sans"/>
              <a:cs typeface="Plus Jakarta Sans"/>
            </a:endParaRPr>
          </a:p>
          <a:p>
            <a:r>
              <a:rPr lang="en-US" sz="1600">
                <a:latin typeface="Plus Jakarta Sans"/>
                <a:cs typeface="Plus Jakarta Sans"/>
              </a:rPr>
              <a:t>Applications to North Carolina community colleges are free, and all participating institutions will accept approved fee waivers (such as the College Board or ACT fee waiver).</a:t>
            </a:r>
            <a:endParaRPr lang="en-US" sz="1400"/>
          </a:p>
        </p:txBody>
      </p:sp>
      <p:sp>
        <p:nvSpPr>
          <p:cNvPr id="7" name="TextBox 6">
            <a:extLst>
              <a:ext uri="{FF2B5EF4-FFF2-40B4-BE49-F238E27FC236}">
                <a16:creationId xmlns:a16="http://schemas.microsoft.com/office/drawing/2014/main" id="{DF414ADF-71CA-BD91-A69C-8FC8E2F8CC6C}"/>
              </a:ext>
            </a:extLst>
          </p:cNvPr>
          <p:cNvSpPr txBox="1"/>
          <p:nvPr/>
        </p:nvSpPr>
        <p:spPr>
          <a:xfrm>
            <a:off x="459528" y="4813508"/>
            <a:ext cx="6006042" cy="830997"/>
          </a:xfrm>
          <a:prstGeom prst="rect">
            <a:avLst/>
          </a:prstGeom>
          <a:noFill/>
        </p:spPr>
        <p:txBody>
          <a:bodyPr wrap="square" lIns="91440" tIns="45720" rIns="91440" bIns="45720" anchor="t">
            <a:spAutoFit/>
          </a:bodyPr>
          <a:lstStyle/>
          <a:p>
            <a:pPr algn="ctr"/>
            <a:r>
              <a:rPr lang="en-US" sz="1600" b="1">
                <a:solidFill>
                  <a:schemeClr val="bg1"/>
                </a:solidFill>
                <a:latin typeface="Plus Jakarta Sans"/>
                <a:cs typeface="Plus Jakarta Sans"/>
              </a:rPr>
              <a:t>During College Application Week (Oct. 21–27) </a:t>
            </a:r>
            <a:endParaRPr lang="en-US">
              <a:solidFill>
                <a:schemeClr val="bg1"/>
              </a:solidFill>
            </a:endParaRPr>
          </a:p>
          <a:p>
            <a:pPr algn="ctr"/>
            <a:r>
              <a:rPr lang="en-US" sz="1600" b="1">
                <a:solidFill>
                  <a:schemeClr val="bg1"/>
                </a:solidFill>
                <a:latin typeface="Plus Jakarta Sans"/>
                <a:cs typeface="Plus Jakarta Sans"/>
              </a:rPr>
              <a:t>most application fees will be waived</a:t>
            </a:r>
            <a:endParaRPr lang="en-US">
              <a:solidFill>
                <a:schemeClr val="bg1"/>
              </a:solidFill>
              <a:latin typeface="Arial" panose="020B0604020202020204"/>
              <a:cs typeface="Arial" panose="020B0604020202020204"/>
            </a:endParaRPr>
          </a:p>
          <a:p>
            <a:pPr algn="ctr"/>
            <a:r>
              <a:rPr lang="en-US" sz="1600" b="1">
                <a:solidFill>
                  <a:schemeClr val="bg1"/>
                </a:solidFill>
                <a:latin typeface="Plus Jakarta Sans"/>
                <a:cs typeface="Plus Jakarta Sans"/>
              </a:rPr>
              <a:t>—so submit applications this October! </a:t>
            </a:r>
            <a:endParaRPr lang="en-US">
              <a:solidFill>
                <a:schemeClr val="bg1"/>
              </a:solidFill>
              <a:cs typeface="Arial"/>
            </a:endParaRPr>
          </a:p>
        </p:txBody>
      </p:sp>
      <p:sp>
        <p:nvSpPr>
          <p:cNvPr id="8" name="Rounded Rectangle 3">
            <a:extLst>
              <a:ext uri="{FF2B5EF4-FFF2-40B4-BE49-F238E27FC236}">
                <a16:creationId xmlns:a16="http://schemas.microsoft.com/office/drawing/2014/main" id="{FBBEDA61-E248-435F-E4F6-854F1D139B22}"/>
              </a:ext>
            </a:extLst>
          </p:cNvPr>
          <p:cNvSpPr/>
          <p:nvPr/>
        </p:nvSpPr>
        <p:spPr>
          <a:xfrm>
            <a:off x="6873022" y="697160"/>
            <a:ext cx="4859450" cy="5589159"/>
          </a:xfrm>
          <a:prstGeom prst="roundRect">
            <a:avLst>
              <a:gd name="adj" fmla="val 4181"/>
            </a:avLst>
          </a:prstGeom>
          <a:blipFill>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5645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BBCA9-4D3C-0B2E-6BE3-50A3E62A70EB}"/>
              </a:ext>
            </a:extLst>
          </p:cNvPr>
          <p:cNvSpPr>
            <a:spLocks noGrp="1"/>
          </p:cNvSpPr>
          <p:nvPr>
            <p:ph type="title"/>
          </p:nvPr>
        </p:nvSpPr>
        <p:spPr>
          <a:xfrm>
            <a:off x="457199" y="697160"/>
            <a:ext cx="6657407" cy="553329"/>
          </a:xfrm>
        </p:spPr>
        <p:txBody>
          <a:bodyPr/>
          <a:lstStyle/>
          <a:p>
            <a:r>
              <a:rPr lang="en-US"/>
              <a:t>What’s Next?</a:t>
            </a:r>
          </a:p>
        </p:txBody>
      </p:sp>
      <p:sp>
        <p:nvSpPr>
          <p:cNvPr id="3" name="Content Placeholder 2">
            <a:extLst>
              <a:ext uri="{FF2B5EF4-FFF2-40B4-BE49-F238E27FC236}">
                <a16:creationId xmlns:a16="http://schemas.microsoft.com/office/drawing/2014/main" id="{0D8D4051-B348-6E76-EFA0-FC5F1BC06CE4}"/>
              </a:ext>
            </a:extLst>
          </p:cNvPr>
          <p:cNvSpPr>
            <a:spLocks noGrp="1"/>
          </p:cNvSpPr>
          <p:nvPr>
            <p:ph idx="1"/>
          </p:nvPr>
        </p:nvSpPr>
        <p:spPr>
          <a:xfrm>
            <a:off x="457200" y="1447800"/>
            <a:ext cx="3842298" cy="4956121"/>
          </a:xfrm>
        </p:spPr>
        <p:txBody>
          <a:bodyPr/>
          <a:lstStyle/>
          <a:p>
            <a:pPr marL="45720" indent="0">
              <a:buNone/>
            </a:pPr>
            <a:r>
              <a:rPr lang="en-US"/>
              <a:t>Students will be contacted by the colleges and universities where they submitted a simplified application with any additional steps required or information needed. </a:t>
            </a:r>
          </a:p>
        </p:txBody>
      </p:sp>
      <p:pic>
        <p:nvPicPr>
          <p:cNvPr id="8" name="Picture 7" descr="A group of people in blue graduation gowns and caps standing next to a statue of a dog&#10;&#10;Description automatically generated">
            <a:extLst>
              <a:ext uri="{FF2B5EF4-FFF2-40B4-BE49-F238E27FC236}">
                <a16:creationId xmlns:a16="http://schemas.microsoft.com/office/drawing/2014/main" id="{56BEE6D3-DE2F-73CF-DC0F-1B69B029D2B3}"/>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4864357" y="970506"/>
            <a:ext cx="6778430" cy="5240688"/>
          </a:xfrm>
          <a:custGeom>
            <a:avLst/>
            <a:gdLst>
              <a:gd name="connsiteX0" fmla="*/ 201851 w 6409991"/>
              <a:gd name="connsiteY0" fmla="*/ 0 h 4964358"/>
              <a:gd name="connsiteX1" fmla="*/ 6208140 w 6409991"/>
              <a:gd name="connsiteY1" fmla="*/ 0 h 4964358"/>
              <a:gd name="connsiteX2" fmla="*/ 6409991 w 6409991"/>
              <a:gd name="connsiteY2" fmla="*/ 201851 h 4964358"/>
              <a:gd name="connsiteX3" fmla="*/ 6409991 w 6409991"/>
              <a:gd name="connsiteY3" fmla="*/ 4762507 h 4964358"/>
              <a:gd name="connsiteX4" fmla="*/ 6208140 w 6409991"/>
              <a:gd name="connsiteY4" fmla="*/ 4964358 h 4964358"/>
              <a:gd name="connsiteX5" fmla="*/ 201851 w 6409991"/>
              <a:gd name="connsiteY5" fmla="*/ 4964358 h 4964358"/>
              <a:gd name="connsiteX6" fmla="*/ 0 w 6409991"/>
              <a:gd name="connsiteY6" fmla="*/ 4762507 h 4964358"/>
              <a:gd name="connsiteX7" fmla="*/ 0 w 6409991"/>
              <a:gd name="connsiteY7" fmla="*/ 201851 h 4964358"/>
              <a:gd name="connsiteX8" fmla="*/ 201851 w 6409991"/>
              <a:gd name="connsiteY8" fmla="*/ 0 h 4964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9991" h="4964358">
                <a:moveTo>
                  <a:pt x="201851" y="0"/>
                </a:moveTo>
                <a:lnTo>
                  <a:pt x="6208140" y="0"/>
                </a:lnTo>
                <a:cubicBezTo>
                  <a:pt x="6319619" y="0"/>
                  <a:pt x="6409991" y="90372"/>
                  <a:pt x="6409991" y="201851"/>
                </a:cubicBezTo>
                <a:lnTo>
                  <a:pt x="6409991" y="4762507"/>
                </a:lnTo>
                <a:cubicBezTo>
                  <a:pt x="6409991" y="4873986"/>
                  <a:pt x="6319619" y="4964358"/>
                  <a:pt x="6208140" y="4964358"/>
                </a:cubicBezTo>
                <a:lnTo>
                  <a:pt x="201851" y="4964358"/>
                </a:lnTo>
                <a:cubicBezTo>
                  <a:pt x="90372" y="4964358"/>
                  <a:pt x="0" y="4873986"/>
                  <a:pt x="0" y="4762507"/>
                </a:cubicBezTo>
                <a:lnTo>
                  <a:pt x="0" y="201851"/>
                </a:lnTo>
                <a:cubicBezTo>
                  <a:pt x="0" y="90372"/>
                  <a:pt x="90372" y="0"/>
                  <a:pt x="201851" y="0"/>
                </a:cubicBezTo>
                <a:close/>
              </a:path>
            </a:pathLst>
          </a:custGeom>
        </p:spPr>
      </p:pic>
    </p:spTree>
    <p:extLst>
      <p:ext uri="{BB962C8B-B14F-4D97-AF65-F5344CB8AC3E}">
        <p14:creationId xmlns:p14="http://schemas.microsoft.com/office/powerpoint/2010/main" val="273301980"/>
      </p:ext>
    </p:extLst>
  </p:cSld>
  <p:clrMapOvr>
    <a:masterClrMapping/>
  </p:clrMapOvr>
</p:sld>
</file>

<file path=ppt/theme/theme1.xml><?xml version="1.0" encoding="utf-8"?>
<a:theme xmlns:a="http://schemas.openxmlformats.org/drawingml/2006/main" name="Office Theme">
  <a:themeElements>
    <a:clrScheme name="NC College Connect">
      <a:dk1>
        <a:srgbClr val="333333"/>
      </a:dk1>
      <a:lt1>
        <a:srgbClr val="FFFFFF"/>
      </a:lt1>
      <a:dk2>
        <a:srgbClr val="333333"/>
      </a:dk2>
      <a:lt2>
        <a:srgbClr val="E5EAEC"/>
      </a:lt2>
      <a:accent1>
        <a:srgbClr val="FF9D1E"/>
      </a:accent1>
      <a:accent2>
        <a:srgbClr val="00A126"/>
      </a:accent2>
      <a:accent3>
        <a:srgbClr val="333333"/>
      </a:accent3>
      <a:accent4>
        <a:srgbClr val="FF9D1E"/>
      </a:accent4>
      <a:accent5>
        <a:srgbClr val="00A126"/>
      </a:accent5>
      <a:accent6>
        <a:srgbClr val="89CE48"/>
      </a:accent6>
      <a:hlink>
        <a:srgbClr val="00A126"/>
      </a:hlink>
      <a:folHlink>
        <a:srgbClr val="003C5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1c499e2-b832-466c-a9ba-4425aeae5090" xsi:nil="true"/>
    <lcf76f155ced4ddcb4097134ff3c332f xmlns="3a6b9b5a-ad86-471e-85cb-b783f3df504a">
      <Terms xmlns="http://schemas.microsoft.com/office/infopath/2007/PartnerControls"/>
    </lcf76f155ced4ddcb4097134ff3c332f>
    <mf469811ffca4c69bad02c47da7ff1fe xmlns="3a6b9b5a-ad86-471e-85cb-b783f3df504a">
      <Terms xmlns="http://schemas.microsoft.com/office/infopath/2007/PartnerControls"/>
    </mf469811ffca4c69bad02c47da7ff1fe>
    <fa465a1a12214e15957d184dac96a5f5 xmlns="3a6b9b5a-ad86-471e-85cb-b783f3df504a">
      <Terms xmlns="http://schemas.microsoft.com/office/infopath/2007/PartnerControls"/>
    </fa465a1a12214e15957d184dac96a5f5>
    <Status xmlns="f28da783-63a1-426f-b238-ea4e597e57f3">New</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103328FE2C2634FA77EEADB53352B73" ma:contentTypeVersion="20" ma:contentTypeDescription="Create a new document." ma:contentTypeScope="" ma:versionID="5d2c17c623d826fe4d9b05f7d8c81a45">
  <xsd:schema xmlns:xsd="http://www.w3.org/2001/XMLSchema" xmlns:xs="http://www.w3.org/2001/XMLSchema" xmlns:p="http://schemas.microsoft.com/office/2006/metadata/properties" xmlns:ns2="3a6b9b5a-ad86-471e-85cb-b783f3df504a" xmlns:ns3="f28da783-63a1-426f-b238-ea4e597e57f3" xmlns:ns4="61c499e2-b832-466c-a9ba-4425aeae5090" targetNamespace="http://schemas.microsoft.com/office/2006/metadata/properties" ma:root="true" ma:fieldsID="4214f4ea0a97f3ef0977fd58bc0f7be2" ns2:_="" ns3:_="" ns4:_="">
    <xsd:import namespace="3a6b9b5a-ad86-471e-85cb-b783f3df504a"/>
    <xsd:import namespace="f28da783-63a1-426f-b238-ea4e597e57f3"/>
    <xsd:import namespace="61c499e2-b832-466c-a9ba-4425aeae5090"/>
    <xsd:element name="properties">
      <xsd:complexType>
        <xsd:sequence>
          <xsd:element name="documentManagement">
            <xsd:complexType>
              <xsd:all>
                <xsd:element ref="ns2:fa465a1a12214e15957d184dac96a5f5" minOccurs="0"/>
                <xsd:element ref="ns2:mf469811ffca4c69bad02c47da7ff1fe" minOccurs="0"/>
                <xsd:element ref="ns3:MediaServiceKeyPoints" minOccurs="0"/>
                <xsd:element ref="ns4:TaxCatchAll" minOccurs="0"/>
                <xsd:element ref="ns3:Status" minOccurs="0"/>
                <xsd:element ref="ns2:MediaServiceMetadata" minOccurs="0"/>
                <xsd:element ref="ns2:MediaServiceFastMetadata" minOccurs="0"/>
                <xsd:element ref="ns2:MediaServiceSearchProperties" minOccurs="0"/>
                <xsd:element ref="ns2:MediaServiceObjectDetectorVersions" minOccurs="0"/>
                <xsd:element ref="ns4:SharedWithUsers" minOccurs="0"/>
                <xsd:element ref="ns4: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6b9b5a-ad86-471e-85cb-b783f3df504a" elementFormDefault="qualified">
    <xsd:import namespace="http://schemas.microsoft.com/office/2006/documentManagement/types"/>
    <xsd:import namespace="http://schemas.microsoft.com/office/infopath/2007/PartnerControls"/>
    <xsd:element name="fa465a1a12214e15957d184dac96a5f5" ma:index="8" nillable="true" ma:taxonomy="true" ma:internalName="fa465a1a12214e15957d184dac96a5f5" ma:taxonomyFieldName="Document_x0020_Type" ma:displayName="Document Type" ma:default="" ma:fieldId="{fa465a1a-1221-4e15-957d-184dac96a5f5}" ma:sspId="09d0c549-7865-4361-91a0-0042234db7d7" ma:termSetId="e3594aa2-f9ce-4e01-893c-4d87cc4f8bf7" ma:anchorId="00000000-0000-0000-0000-000000000000" ma:open="false" ma:isKeyword="false">
      <xsd:complexType>
        <xsd:sequence>
          <xsd:element ref="pc:Terms" minOccurs="0" maxOccurs="1"/>
        </xsd:sequence>
      </xsd:complexType>
    </xsd:element>
    <xsd:element name="mf469811ffca4c69bad02c47da7ff1fe" ma:index="9" nillable="true" ma:taxonomy="true" ma:internalName="mf469811ffca4c69bad02c47da7ff1fe" ma:taxonomyFieldName="Sector" ma:displayName="Sector" ma:default="" ma:fieldId="{6f469811-ffca-4c69-bad0-2c47da7ff1fe}" ma:sspId="09d0c549-7865-4361-91a0-0042234db7d7" ma:termSetId="acdf9d96-bfae-47d9-920d-4ab004406326" ma:anchorId="00000000-0000-0000-0000-000000000000" ma:open="false" ma:isKeyword="false">
      <xsd:complexType>
        <xsd:sequence>
          <xsd:element ref="pc:Terms" minOccurs="0" maxOccurs="1"/>
        </xsd:sequence>
      </xsd:complexType>
    </xsd:element>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09d0c549-7865-4361-91a0-0042234db7d7" ma:termSetId="09814cd3-568e-fe90-9814-8d621ff8fb84" ma:anchorId="fba54fb3-c3e1-fe81-a776-ca4b69148c4d" ma:open="true" ma:isKeyword="false">
      <xsd:complexType>
        <xsd:sequence>
          <xsd:element ref="pc:Terms" minOccurs="0" maxOccurs="1"/>
        </xsd:sequence>
      </xsd:complexType>
    </xsd:element>
    <xsd:element name="MediaServiceOCR" ma:index="2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8da783-63a1-426f-b238-ea4e597e57f3" elementFormDefault="qualified">
    <xsd:import namespace="http://schemas.microsoft.com/office/2006/documentManagement/types"/>
    <xsd:import namespace="http://schemas.microsoft.com/office/infopath/2007/PartnerControls"/>
    <xsd:element name="MediaServiceKeyPoints" ma:index="10" nillable="true" ma:displayName="KeyPoints" ma:internalName="MediaServiceKeyPoints" ma:readOnly="true">
      <xsd:simpleType>
        <xsd:restriction base="dms:Note">
          <xsd:maxLength value="255"/>
        </xsd:restriction>
      </xsd:simpleType>
    </xsd:element>
    <xsd:element name="Status" ma:index="14" nillable="true" ma:displayName="Status" ma:default="New" ma:format="Dropdown" ma:internalName="Status">
      <xsd:simpleType>
        <xsd:restriction base="dms:Choice">
          <xsd:enumeration value="New"/>
          <xsd:enumeration value="Draft"/>
          <xsd:enumeration value="Ready for review"/>
          <xsd:enumeration value="Final"/>
        </xsd:restriction>
      </xsd:simpleType>
    </xsd:element>
  </xsd:schema>
  <xsd:schema xmlns:xsd="http://www.w3.org/2001/XMLSchema" xmlns:xs="http://www.w3.org/2001/XMLSchema" xmlns:dms="http://schemas.microsoft.com/office/2006/documentManagement/types" xmlns:pc="http://schemas.microsoft.com/office/infopath/2007/PartnerControls" targetNamespace="61c499e2-b832-466c-a9ba-4425aeae509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1e9f671-81d1-40b4-9a18-d9e6a0d3648c}" ma:internalName="TaxCatchAll" ma:showField="CatchAllData" ma:web="61c499e2-b832-466c-a9ba-4425aeae5090">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55F84B-907F-40DF-872A-7EF1D2AC4A5B}">
  <ds:schemaRefs>
    <ds:schemaRef ds:uri="f28da783-63a1-426f-b238-ea4e597e57f3"/>
    <ds:schemaRef ds:uri="http://schemas.openxmlformats.org/package/2006/metadata/core-properties"/>
    <ds:schemaRef ds:uri="http://purl.org/dc/dcmitype/"/>
    <ds:schemaRef ds:uri="http://schemas.microsoft.com/office/2006/documentManagement/types"/>
    <ds:schemaRef ds:uri="http://purl.org/dc/terms/"/>
    <ds:schemaRef ds:uri="http://purl.org/dc/elements/1.1/"/>
    <ds:schemaRef ds:uri="61c499e2-b832-466c-a9ba-4425aeae5090"/>
    <ds:schemaRef ds:uri="http://www.w3.org/XML/1998/namespace"/>
    <ds:schemaRef ds:uri="http://schemas.microsoft.com/office/infopath/2007/PartnerControls"/>
    <ds:schemaRef ds:uri="3a6b9b5a-ad86-471e-85cb-b783f3df504a"/>
    <ds:schemaRef ds:uri="http://schemas.microsoft.com/office/2006/metadata/properties"/>
  </ds:schemaRefs>
</ds:datastoreItem>
</file>

<file path=customXml/itemProps2.xml><?xml version="1.0" encoding="utf-8"?>
<ds:datastoreItem xmlns:ds="http://schemas.openxmlformats.org/officeDocument/2006/customXml" ds:itemID="{720EB517-ED1D-4BC8-92D8-1AE8EF7EB871}">
  <ds:schemaRefs>
    <ds:schemaRef ds:uri="http://schemas.microsoft.com/sharepoint/v3/contenttype/forms"/>
  </ds:schemaRefs>
</ds:datastoreItem>
</file>

<file path=customXml/itemProps3.xml><?xml version="1.0" encoding="utf-8"?>
<ds:datastoreItem xmlns:ds="http://schemas.openxmlformats.org/officeDocument/2006/customXml" ds:itemID="{6BE89595-7262-4E99-9821-2FCF08ADA5E3}">
  <ds:schemaRefs>
    <ds:schemaRef ds:uri="3a6b9b5a-ad86-471e-85cb-b783f3df504a"/>
    <ds:schemaRef ds:uri="61c499e2-b832-466c-a9ba-4425aeae5090"/>
    <ds:schemaRef ds:uri="f28da783-63a1-426f-b238-ea4e597e57f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ce0d2245-b6e8-41da-a1e0-cc18ec650ca2}" enabled="1" method="Standard" siteId="{77a5f620-9d77-47db-a0cd-64c70948d532}" removed="0"/>
</clbl:labelList>
</file>

<file path=docProps/app.xml><?xml version="1.0" encoding="utf-8"?>
<Properties xmlns="http://schemas.openxmlformats.org/officeDocument/2006/extended-properties" xmlns:vt="http://schemas.openxmlformats.org/officeDocument/2006/docPropsVTypes">
  <TotalTime>3</TotalTime>
  <Words>688</Words>
  <Application>Microsoft Macintosh PowerPoint</Application>
  <PresentationFormat>Widescreen</PresentationFormat>
  <Paragraphs>54</Paragraphs>
  <Slides>12</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Plus Jakarta Sans</vt:lpstr>
      <vt:lpstr>Arial</vt:lpstr>
      <vt:lpstr>Calibri</vt:lpstr>
      <vt:lpstr>Segoe UI</vt:lpstr>
      <vt:lpstr>Office Theme</vt:lpstr>
      <vt:lpstr>NC College Connect</vt:lpstr>
      <vt:lpstr>Announcing:  NC College Connect</vt:lpstr>
      <vt:lpstr>This Program is For…</vt:lpstr>
      <vt:lpstr>How Will Students Know They’re Eligible?</vt:lpstr>
      <vt:lpstr>How Will Students Claim Their Spot?</vt:lpstr>
      <vt:lpstr>How Will Students Claim Their Spot?</vt:lpstr>
      <vt:lpstr>How Will Students Claim Their Spot?</vt:lpstr>
      <vt:lpstr>Will There Be Application Fees?</vt:lpstr>
      <vt:lpstr>What’s Next?</vt:lpstr>
      <vt:lpstr>Keep in Mind</vt:lpstr>
      <vt:lpstr>You Have Support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Next NC Scholarship Toolkit Guide</dc:title>
  <dc:creator>McNully, Bronwyn (she/her)</dc:creator>
  <cp:lastModifiedBy>McNully, Bronwyn (she/her)</cp:lastModifiedBy>
  <cp:revision>6</cp:revision>
  <dcterms:created xsi:type="dcterms:W3CDTF">2023-10-30T18:45:24Z</dcterms:created>
  <dcterms:modified xsi:type="dcterms:W3CDTF">2024-09-03T16:30:54Z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0x0101009103328FE2C2634FA77EEADB53352B73</vt:lpwstr>
  </property>
  <property fmtid="{D5CDD505-2E9C-101B-9397-08002B2CF9AE}" pid="3" name="MediaServiceImageTags">
    <vt:lpwstr/>
  </property>
  <property fmtid="{D5CDD505-2E9C-101B-9397-08002B2CF9AE}" pid="4" name="Document Type">
    <vt:lpwstr/>
  </property>
  <property fmtid="{D5CDD505-2E9C-101B-9397-08002B2CF9AE}" pid="5" name="Sector">
    <vt:lpwstr/>
  </property>
</Properties>
</file>